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48"/>
  </p:notesMasterIdLst>
  <p:sldIdLst>
    <p:sldId id="257" r:id="rId5"/>
    <p:sldId id="259" r:id="rId6"/>
    <p:sldId id="648" r:id="rId7"/>
    <p:sldId id="652" r:id="rId8"/>
    <p:sldId id="682" r:id="rId9"/>
    <p:sldId id="619" r:id="rId10"/>
    <p:sldId id="654" r:id="rId11"/>
    <p:sldId id="657" r:id="rId12"/>
    <p:sldId id="660" r:id="rId13"/>
    <p:sldId id="669" r:id="rId14"/>
    <p:sldId id="683" r:id="rId15"/>
    <p:sldId id="711" r:id="rId16"/>
    <p:sldId id="691" r:id="rId17"/>
    <p:sldId id="690" r:id="rId18"/>
    <p:sldId id="715" r:id="rId19"/>
    <p:sldId id="717" r:id="rId20"/>
    <p:sldId id="716" r:id="rId21"/>
    <p:sldId id="655" r:id="rId22"/>
    <p:sldId id="656" r:id="rId23"/>
    <p:sldId id="661" r:id="rId24"/>
    <p:sldId id="668" r:id="rId25"/>
    <p:sldId id="684" r:id="rId26"/>
    <p:sldId id="693" r:id="rId27"/>
    <p:sldId id="692" r:id="rId28"/>
    <p:sldId id="712" r:id="rId29"/>
    <p:sldId id="663" r:id="rId30"/>
    <p:sldId id="664" r:id="rId31"/>
    <p:sldId id="665" r:id="rId32"/>
    <p:sldId id="680" r:id="rId33"/>
    <p:sldId id="675" r:id="rId34"/>
    <p:sldId id="695" r:id="rId35"/>
    <p:sldId id="694" r:id="rId36"/>
    <p:sldId id="713" r:id="rId37"/>
    <p:sldId id="658" r:id="rId38"/>
    <p:sldId id="659" r:id="rId39"/>
    <p:sldId id="662" r:id="rId40"/>
    <p:sldId id="666" r:id="rId41"/>
    <p:sldId id="681" r:id="rId42"/>
    <p:sldId id="697" r:id="rId43"/>
    <p:sldId id="714" r:id="rId44"/>
    <p:sldId id="689" r:id="rId45"/>
    <p:sldId id="646" r:id="rId46"/>
    <p:sldId id="678" r:id="rId4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 userDrawn="1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uest User" initials="GU" lastIdx="2" clrIdx="0">
    <p:extLst>
      <p:ext uri="{19B8F6BF-5375-455C-9EA6-DF929625EA0E}">
        <p15:presenceInfo xmlns:p15="http://schemas.microsoft.com/office/powerpoint/2012/main" userId="S::urn:spo:anon#6b0b396880d769939ce6a9075386ecb3034d4a7d544ac5e027e12075941b94b3::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0000000-0000-0000-0000-000000000000}" v="1053" dt="2021-03-07T03:27:27.734"/>
    <p1510:client id="{0AB4AB82-48D5-E9A0-C776-84F086A43BAE}" v="292" dt="2021-03-07T11:31:17.363"/>
    <p1510:client id="{0BA9E8F3-27B6-4D7C-A8B2-EE5F9F9A466A}" v="194" dt="2021-07-04T11:02:01.545"/>
    <p1510:client id="{0FE0B19F-70D5-0000-811F-747772C8CDDD}" v="9" dt="2021-03-07T08:47:21.009"/>
    <p1510:client id="{1119A53B-EBE7-4F67-8199-639D27ABE7B8}" v="166" dt="2021-07-04T11:25:09.110"/>
    <p1510:client id="{18E64769-CF53-A354-D887-1E8718054AA0}" v="676" dt="2021-03-08T03:08:53.282"/>
    <p1510:client id="{22228E52-09BC-42CB-B239-F47DF806ECF1}" v="7" dt="2021-07-04T18:04:19.349"/>
    <p1510:client id="{222F564D-E6AA-AF08-479D-A12D145424F7}" v="684" dt="2021-03-07T15:41:52.564"/>
    <p1510:client id="{24A9B19F-8013-0000-811F-710077C84E2A}" v="44" dt="2021-03-06T16:42:26.714"/>
    <p1510:client id="{27DA0F08-A1F0-4922-A8A0-41D5CBF1E829}" v="226" dt="2021-03-08T02:47:14.554"/>
    <p1510:client id="{38ABB19F-7040-0000-8192-B6BE536698BF}" v="45" dt="2021-03-06T17:26:29.389"/>
    <p1510:client id="{3D1FB29F-E0F4-0000-8193-41885BA246A3}" v="55" dt="2021-03-08T03:28:53.251"/>
    <p1510:client id="{44EFB190-B0D6-4883-8103-85FC11BE02A6}" v="6" dt="2021-07-04T15:03:48.844"/>
    <p1510:client id="{456677CA-B920-2176-502A-F9623675AC0E}" v="202" dt="2021-10-14T04:59:08.424"/>
    <p1510:client id="{473B2F89-CE53-4ACD-969A-5ECF5CC41F57}" v="19" dt="2021-07-04T17:25:32.458"/>
    <p1510:client id="{65FF94C9-C448-D74C-8644-18DFD143A924}" v="4" dt="2021-03-07T11:55:14.387"/>
    <p1510:client id="{83D92A2C-3D75-44C3-95BD-6BB3EFD68143}" v="2" dt="2021-07-01T12:11:15.444"/>
    <p1510:client id="{8EFA9E3B-50FB-AEC8-C98C-A16606DB6A59}" v="847" dt="2021-03-08T02:19:05.062"/>
    <p1510:client id="{926167E3-FF07-41BA-B04B-7434DD99AD75}" v="206" dt="2021-07-04T07:28:41.054"/>
    <p1510:client id="{97FAB19F-B095-0000-811F-773F7E51C657}" v="2" dt="2021-03-07T16:44:15.615"/>
    <p1510:client id="{9ACCCFE2-F4B6-ACF0-0B67-1A17BD51F9D4}" v="185" dt="2021-03-07T06:00:24.591"/>
    <p1510:client id="{9E688156-5758-434B-BE50-C0AEFEB06B55}" v="305" dt="2021-03-07T17:24:05.521"/>
    <p1510:client id="{B45FE016-A6F4-40BD-B93F-BB415755CD28}" v="482" dt="2021-03-06T19:05:38.713"/>
    <p1510:client id="{BADAD008-F585-497A-8777-0872B5E47EF9}" v="40" dt="2021-07-04T17:14:39.050"/>
    <p1510:client id="{BBFA58CF-C621-4530-B256-C6AA548E7AF8}" v="3150" dt="2021-03-07T12:03:09.257"/>
    <p1510:client id="{C7E22B1A-A52F-4A96-B67D-1CD04D28FBA2}" v="168" dt="2021-07-04T08:57:24.016"/>
    <p1510:client id="{D1CCE0D0-C1A2-4B8F-A787-89944B2477C7}" v="52" dt="2021-07-04T14:43:43.609"/>
    <p1510:client id="{D47D4DBF-569D-6638-AB9D-2FDB48BBE652}" v="355" dt="2021-03-07T18:35:36.81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>
        <p:guide pos="3840"/>
        <p:guide orient="horz" pos="2160"/>
      </p:guideLst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presProps" Target="presProps.xml"/><Relationship Id="rId55" Type="http://schemas.microsoft.com/office/2015/10/relationships/revisionInfo" Target="revisionInfo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4.xml"/><Relationship Id="rId51" Type="http://schemas.openxmlformats.org/officeDocument/2006/relationships/viewProps" Target="viewProp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commentAuthors" Target="comment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nnangara K.K.A.L. it18507652" userId="S::it18507652@my.sliit.lk::8cc26d0d-08a9-40bf-b0f5-841e190f318c" providerId="AD" clId="Web-{456677CA-B920-2176-502A-F9623675AC0E}"/>
    <pc:docChg chg="addSld modSld">
      <pc:chgData name="Kannangara K.K.A.L. it18507652" userId="S::it18507652@my.sliit.lk::8cc26d0d-08a9-40bf-b0f5-841e190f318c" providerId="AD" clId="Web-{456677CA-B920-2176-502A-F9623675AC0E}" dt="2021-10-14T04:59:03.877" v="122" actId="20577"/>
      <pc:docMkLst>
        <pc:docMk/>
      </pc:docMkLst>
      <pc:sldChg chg="modSp">
        <pc:chgData name="Kannangara K.K.A.L. it18507652" userId="S::it18507652@my.sliit.lk::8cc26d0d-08a9-40bf-b0f5-841e190f318c" providerId="AD" clId="Web-{456677CA-B920-2176-502A-F9623675AC0E}" dt="2021-10-14T03:54:30.631" v="5" actId="20577"/>
        <pc:sldMkLst>
          <pc:docMk/>
          <pc:sldMk cId="2579200038" sldId="654"/>
        </pc:sldMkLst>
        <pc:spChg chg="mod">
          <ac:chgData name="Kannangara K.K.A.L. it18507652" userId="S::it18507652@my.sliit.lk::8cc26d0d-08a9-40bf-b0f5-841e190f318c" providerId="AD" clId="Web-{456677CA-B920-2176-502A-F9623675AC0E}" dt="2021-10-14T03:54:30.631" v="5" actId="20577"/>
          <ac:spMkLst>
            <pc:docMk/>
            <pc:sldMk cId="2579200038" sldId="654"/>
            <ac:spMk id="6" creationId="{B1FB72FF-461C-4F27-8207-2BD6F30AA319}"/>
          </ac:spMkLst>
        </pc:spChg>
      </pc:sldChg>
      <pc:sldChg chg="modSp">
        <pc:chgData name="Kannangara K.K.A.L. it18507652" userId="S::it18507652@my.sliit.lk::8cc26d0d-08a9-40bf-b0f5-841e190f318c" providerId="AD" clId="Web-{456677CA-B920-2176-502A-F9623675AC0E}" dt="2021-10-14T03:53:41.177" v="2" actId="20577"/>
        <pc:sldMkLst>
          <pc:docMk/>
          <pc:sldMk cId="3087236626" sldId="657"/>
        </pc:sldMkLst>
        <pc:spChg chg="mod">
          <ac:chgData name="Kannangara K.K.A.L. it18507652" userId="S::it18507652@my.sliit.lk::8cc26d0d-08a9-40bf-b0f5-841e190f318c" providerId="AD" clId="Web-{456677CA-B920-2176-502A-F9623675AC0E}" dt="2021-10-14T03:53:41.177" v="2" actId="20577"/>
          <ac:spMkLst>
            <pc:docMk/>
            <pc:sldMk cId="3087236626" sldId="657"/>
            <ac:spMk id="5" creationId="{69B40745-1D62-41F5-A7AF-3BFF9117E96A}"/>
          </ac:spMkLst>
        </pc:spChg>
      </pc:sldChg>
      <pc:sldChg chg="addSp delSp modSp">
        <pc:chgData name="Kannangara K.K.A.L. it18507652" userId="S::it18507652@my.sliit.lk::8cc26d0d-08a9-40bf-b0f5-841e190f318c" providerId="AD" clId="Web-{456677CA-B920-2176-502A-F9623675AC0E}" dt="2021-10-14T03:55:51.337" v="18" actId="20577"/>
        <pc:sldMkLst>
          <pc:docMk/>
          <pc:sldMk cId="1615624744" sldId="660"/>
        </pc:sldMkLst>
        <pc:spChg chg="add del mod">
          <ac:chgData name="Kannangara K.K.A.L. it18507652" userId="S::it18507652@my.sliit.lk::8cc26d0d-08a9-40bf-b0f5-841e190f318c" providerId="AD" clId="Web-{456677CA-B920-2176-502A-F9623675AC0E}" dt="2021-10-14T03:55:51.337" v="18" actId="20577"/>
          <ac:spMkLst>
            <pc:docMk/>
            <pc:sldMk cId="1615624744" sldId="660"/>
            <ac:spMk id="5" creationId="{783FF4E7-20C9-4819-82E6-226387CB65ED}"/>
          </ac:spMkLst>
        </pc:spChg>
        <pc:picChg chg="add del mod">
          <ac:chgData name="Kannangara K.K.A.L. it18507652" userId="S::it18507652@my.sliit.lk::8cc26d0d-08a9-40bf-b0f5-841e190f318c" providerId="AD" clId="Web-{456677CA-B920-2176-502A-F9623675AC0E}" dt="2021-10-14T03:55:02.570" v="8"/>
          <ac:picMkLst>
            <pc:docMk/>
            <pc:sldMk cId="1615624744" sldId="660"/>
            <ac:picMk id="9" creationId="{DA980D68-3886-404A-8DDD-022E3DC530E1}"/>
          </ac:picMkLst>
        </pc:picChg>
      </pc:sldChg>
      <pc:sldChg chg="modSp">
        <pc:chgData name="Kannangara K.K.A.L. it18507652" userId="S::it18507652@my.sliit.lk::8cc26d0d-08a9-40bf-b0f5-841e190f318c" providerId="AD" clId="Web-{456677CA-B920-2176-502A-F9623675AC0E}" dt="2021-10-14T03:59:05.592" v="61" actId="20577"/>
        <pc:sldMkLst>
          <pc:docMk/>
          <pc:sldMk cId="2407955922" sldId="669"/>
        </pc:sldMkLst>
        <pc:spChg chg="mod">
          <ac:chgData name="Kannangara K.K.A.L. it18507652" userId="S::it18507652@my.sliit.lk::8cc26d0d-08a9-40bf-b0f5-841e190f318c" providerId="AD" clId="Web-{456677CA-B920-2176-502A-F9623675AC0E}" dt="2021-10-14T03:59:05.592" v="61" actId="20577"/>
          <ac:spMkLst>
            <pc:docMk/>
            <pc:sldMk cId="2407955922" sldId="669"/>
            <ac:spMk id="7" creationId="{98FC1865-A03C-4522-9B8B-FF1C09846CB0}"/>
          </ac:spMkLst>
        </pc:spChg>
      </pc:sldChg>
      <pc:sldChg chg="addSp delSp modSp add replId">
        <pc:chgData name="Kannangara K.K.A.L. it18507652" userId="S::it18507652@my.sliit.lk::8cc26d0d-08a9-40bf-b0f5-841e190f318c" providerId="AD" clId="Web-{456677CA-B920-2176-502A-F9623675AC0E}" dt="2021-10-14T04:00:16.735" v="78" actId="1076"/>
        <pc:sldMkLst>
          <pc:docMk/>
          <pc:sldMk cId="3798891563" sldId="715"/>
        </pc:sldMkLst>
        <pc:spChg chg="mod">
          <ac:chgData name="Kannangara K.K.A.L. it18507652" userId="S::it18507652@my.sliit.lk::8cc26d0d-08a9-40bf-b0f5-841e190f318c" providerId="AD" clId="Web-{456677CA-B920-2176-502A-F9623675AC0E}" dt="2021-10-14T03:59:31.531" v="68" actId="20577"/>
          <ac:spMkLst>
            <pc:docMk/>
            <pc:sldMk cId="3798891563" sldId="715"/>
            <ac:spMk id="4" creationId="{D36D7953-3254-493C-8EB3-F287169AA705}"/>
          </ac:spMkLst>
        </pc:spChg>
        <pc:picChg chg="del">
          <ac:chgData name="Kannangara K.K.A.L. it18507652" userId="S::it18507652@my.sliit.lk::8cc26d0d-08a9-40bf-b0f5-841e190f318c" providerId="AD" clId="Web-{456677CA-B920-2176-502A-F9623675AC0E}" dt="2021-10-14T03:59:46.672" v="69"/>
          <ac:picMkLst>
            <pc:docMk/>
            <pc:sldMk cId="3798891563" sldId="715"/>
            <ac:picMk id="6" creationId="{CD7E3CCF-3317-45F1-99B1-E49A356130B2}"/>
          </ac:picMkLst>
        </pc:picChg>
        <pc:picChg chg="del">
          <ac:chgData name="Kannangara K.K.A.L. it18507652" userId="S::it18507652@my.sliit.lk::8cc26d0d-08a9-40bf-b0f5-841e190f318c" providerId="AD" clId="Web-{456677CA-B920-2176-502A-F9623675AC0E}" dt="2021-10-14T03:59:58.078" v="74"/>
          <ac:picMkLst>
            <pc:docMk/>
            <pc:sldMk cId="3798891563" sldId="715"/>
            <ac:picMk id="7" creationId="{CFE47053-3619-4C8E-A363-D049CFDD277E}"/>
          </ac:picMkLst>
        </pc:picChg>
        <pc:picChg chg="add mod">
          <ac:chgData name="Kannangara K.K.A.L. it18507652" userId="S::it18507652@my.sliit.lk::8cc26d0d-08a9-40bf-b0f5-841e190f318c" providerId="AD" clId="Web-{456677CA-B920-2176-502A-F9623675AC0E}" dt="2021-10-14T03:59:53.734" v="73" actId="1076"/>
          <ac:picMkLst>
            <pc:docMk/>
            <pc:sldMk cId="3798891563" sldId="715"/>
            <ac:picMk id="9" creationId="{695D60C5-CC2A-4870-B858-28FA6F43A993}"/>
          </ac:picMkLst>
        </pc:picChg>
        <pc:picChg chg="add mod">
          <ac:chgData name="Kannangara K.K.A.L. it18507652" userId="S::it18507652@my.sliit.lk::8cc26d0d-08a9-40bf-b0f5-841e190f318c" providerId="AD" clId="Web-{456677CA-B920-2176-502A-F9623675AC0E}" dt="2021-10-14T04:00:16.735" v="78" actId="1076"/>
          <ac:picMkLst>
            <pc:docMk/>
            <pc:sldMk cId="3798891563" sldId="715"/>
            <ac:picMk id="10" creationId="{C36EE225-62D1-42E3-91E8-890820AC61E7}"/>
          </ac:picMkLst>
        </pc:picChg>
      </pc:sldChg>
      <pc:sldChg chg="delSp modSp add replId">
        <pc:chgData name="Kannangara K.K.A.L. it18507652" userId="S::it18507652@my.sliit.lk::8cc26d0d-08a9-40bf-b0f5-841e190f318c" providerId="AD" clId="Web-{456677CA-B920-2176-502A-F9623675AC0E}" dt="2021-10-14T04:01:36.597" v="100" actId="20577"/>
        <pc:sldMkLst>
          <pc:docMk/>
          <pc:sldMk cId="2067876901" sldId="716"/>
        </pc:sldMkLst>
        <pc:spChg chg="mod">
          <ac:chgData name="Kannangara K.K.A.L. it18507652" userId="S::it18507652@my.sliit.lk::8cc26d0d-08a9-40bf-b0f5-841e190f318c" providerId="AD" clId="Web-{456677CA-B920-2176-502A-F9623675AC0E}" dt="2021-10-14T04:00:54.642" v="90" actId="20577"/>
          <ac:spMkLst>
            <pc:docMk/>
            <pc:sldMk cId="2067876901" sldId="716"/>
            <ac:spMk id="4" creationId="{D36D7953-3254-493C-8EB3-F287169AA705}"/>
          </ac:spMkLst>
        </pc:spChg>
        <pc:spChg chg="mod">
          <ac:chgData name="Kannangara K.K.A.L. it18507652" userId="S::it18507652@my.sliit.lk::8cc26d0d-08a9-40bf-b0f5-841e190f318c" providerId="AD" clId="Web-{456677CA-B920-2176-502A-F9623675AC0E}" dt="2021-10-14T04:01:36.597" v="100" actId="20577"/>
          <ac:spMkLst>
            <pc:docMk/>
            <pc:sldMk cId="2067876901" sldId="716"/>
            <ac:spMk id="5" creationId="{22EA8928-3794-4DEE-9BE6-FECD468C3F15}"/>
          </ac:spMkLst>
        </pc:spChg>
        <pc:picChg chg="del">
          <ac:chgData name="Kannangara K.K.A.L. it18507652" userId="S::it18507652@my.sliit.lk::8cc26d0d-08a9-40bf-b0f5-841e190f318c" providerId="AD" clId="Web-{456677CA-B920-2176-502A-F9623675AC0E}" dt="2021-10-14T04:00:29.423" v="80"/>
          <ac:picMkLst>
            <pc:docMk/>
            <pc:sldMk cId="2067876901" sldId="716"/>
            <ac:picMk id="9" creationId="{695D60C5-CC2A-4870-B858-28FA6F43A993}"/>
          </ac:picMkLst>
        </pc:picChg>
        <pc:picChg chg="del">
          <ac:chgData name="Kannangara K.K.A.L. it18507652" userId="S::it18507652@my.sliit.lk::8cc26d0d-08a9-40bf-b0f5-841e190f318c" providerId="AD" clId="Web-{456677CA-B920-2176-502A-F9623675AC0E}" dt="2021-10-14T04:00:32.079" v="81"/>
          <ac:picMkLst>
            <pc:docMk/>
            <pc:sldMk cId="2067876901" sldId="716"/>
            <ac:picMk id="10" creationId="{C36EE225-62D1-42E3-91E8-890820AC61E7}"/>
          </ac:picMkLst>
        </pc:picChg>
      </pc:sldChg>
      <pc:sldChg chg="addSp delSp modSp add replId">
        <pc:chgData name="Kannangara K.K.A.L. it18507652" userId="S::it18507652@my.sliit.lk::8cc26d0d-08a9-40bf-b0f5-841e190f318c" providerId="AD" clId="Web-{456677CA-B920-2176-502A-F9623675AC0E}" dt="2021-10-14T04:59:03.877" v="122" actId="20577"/>
        <pc:sldMkLst>
          <pc:docMk/>
          <pc:sldMk cId="3056429026" sldId="717"/>
        </pc:sldMkLst>
        <pc:spChg chg="mod">
          <ac:chgData name="Kannangara K.K.A.L. it18507652" userId="S::it18507652@my.sliit.lk::8cc26d0d-08a9-40bf-b0f5-841e190f318c" providerId="AD" clId="Web-{456677CA-B920-2176-502A-F9623675AC0E}" dt="2021-10-14T04:59:03.877" v="122" actId="20577"/>
          <ac:spMkLst>
            <pc:docMk/>
            <pc:sldMk cId="3056429026" sldId="717"/>
            <ac:spMk id="4" creationId="{D36D7953-3254-493C-8EB3-F287169AA705}"/>
          </ac:spMkLst>
        </pc:spChg>
        <pc:picChg chg="add mod">
          <ac:chgData name="Kannangara K.K.A.L. it18507652" userId="S::it18507652@my.sliit.lk::8cc26d0d-08a9-40bf-b0f5-841e190f318c" providerId="AD" clId="Web-{456677CA-B920-2176-502A-F9623675AC0E}" dt="2021-10-14T04:58:46.189" v="107" actId="14100"/>
          <ac:picMkLst>
            <pc:docMk/>
            <pc:sldMk cId="3056429026" sldId="717"/>
            <ac:picMk id="6" creationId="{C3C37061-368D-45ED-8994-2F9C1499CFBA}"/>
          </ac:picMkLst>
        </pc:picChg>
        <pc:picChg chg="del">
          <ac:chgData name="Kannangara K.K.A.L. it18507652" userId="S::it18507652@my.sliit.lk::8cc26d0d-08a9-40bf-b0f5-841e190f318c" providerId="AD" clId="Web-{456677CA-B920-2176-502A-F9623675AC0E}" dt="2021-10-14T04:58:29.845" v="102"/>
          <ac:picMkLst>
            <pc:docMk/>
            <pc:sldMk cId="3056429026" sldId="717"/>
            <ac:picMk id="9" creationId="{695D60C5-CC2A-4870-B858-28FA6F43A993}"/>
          </ac:picMkLst>
        </pc:picChg>
        <pc:picChg chg="del">
          <ac:chgData name="Kannangara K.K.A.L. it18507652" userId="S::it18507652@my.sliit.lk::8cc26d0d-08a9-40bf-b0f5-841e190f318c" providerId="AD" clId="Web-{456677CA-B920-2176-502A-F9623675AC0E}" dt="2021-10-14T04:58:33.095" v="103"/>
          <ac:picMkLst>
            <pc:docMk/>
            <pc:sldMk cId="3056429026" sldId="717"/>
            <ac:picMk id="10" creationId="{C36EE225-62D1-42E3-91E8-890820AC61E7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002C11-C09A-4ACE-9D7A-CCD5AA8B4878}" type="datetimeFigureOut">
              <a:rPr lang="en-US" smtClean="0"/>
              <a:t>10/13/2021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BE20FA-FA32-4756-B1EB-057B8A95DD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2875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Links:</a:t>
            </a:r>
          </a:p>
          <a:p>
            <a:endParaRPr lang="en-US"/>
          </a:p>
          <a:p>
            <a:r>
              <a:rPr lang="en-US"/>
              <a:t>https://www.pexels.com/photo/black-sail-ship-on-body-of-water-906982/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BE20FA-FA32-4756-B1EB-057B8A95DD2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42573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Links:</a:t>
            </a:r>
          </a:p>
          <a:p>
            <a:endParaRPr lang="en-US"/>
          </a:p>
          <a:p>
            <a:r>
              <a:rPr lang="en-US"/>
              <a:t>https://www.pexels.com/photo/assorted-color-trailer-boxes-2881632/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BE20FA-FA32-4756-B1EB-057B8A95DD2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37156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Links:</a:t>
            </a:r>
          </a:p>
          <a:p>
            <a:endParaRPr lang="en-US"/>
          </a:p>
          <a:p>
            <a:r>
              <a:rPr lang="en-US"/>
              <a:t>https://www.pexels.com/photo/assorted-color-trailer-boxes-2881632/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BE20FA-FA32-4756-B1EB-057B8A95DD2C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92601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Links:</a:t>
            </a:r>
          </a:p>
          <a:p>
            <a:endParaRPr lang="en-US"/>
          </a:p>
          <a:p>
            <a:r>
              <a:rPr lang="en-US"/>
              <a:t>https://www.pexels.com/photo/cargo-container-lot-906494/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BE20FA-FA32-4756-B1EB-057B8A95DD2C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20666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https://www.pexels.com/photo/man-in-bubble-jacket-holding-tablet-computer-4484078/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DDD579-49B2-4848-8B9E-FAC72A3B8248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27711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Links:</a:t>
            </a:r>
          </a:p>
          <a:p>
            <a:endParaRPr lang="en-US"/>
          </a:p>
          <a:p>
            <a:r>
              <a:rPr lang="en-US"/>
              <a:t>https://www.pexels.com/photo/black-sail-ship-on-body-of-water-906982/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BE20FA-FA32-4756-B1EB-057B8A95DD2C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6253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8F12BDB-ED0E-4830-856E-E45322015B7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985829" cy="6858000"/>
          </a:xfr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>
            <a:lvl1pPr>
              <a:defRPr sz="18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6225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  <p15:guide id="2" orient="horz" pos="216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6096000" y="0"/>
            <a:ext cx="6096000" cy="6858000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0 w 6096000"/>
              <a:gd name="connsiteY3" fmla="*/ 6858000 h 6858000"/>
              <a:gd name="connsiteX4" fmla="*/ 1364343 w 6096000"/>
              <a:gd name="connsiteY4" fmla="*/ 3429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0" y="6858000"/>
                </a:lnTo>
                <a:lnTo>
                  <a:pt x="1364343" y="34290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anchor="t" anchorCtr="0">
            <a:noAutofit/>
          </a:bodyPr>
          <a:lstStyle>
            <a:lvl1pPr algn="l">
              <a:defRPr sz="18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61225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  <p15:guide id="2" orient="horz" pos="216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4784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extLst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  <p15:guide id="2" orient="horz" pos="216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/>
          </p:cNvSpPr>
          <p:nvPr>
            <p:ph type="pic" sz="quarter" idx="14"/>
          </p:nvPr>
        </p:nvSpPr>
        <p:spPr>
          <a:xfrm>
            <a:off x="6474756" y="1221441"/>
            <a:ext cx="2033459" cy="2033459"/>
          </a:xfrm>
          <a:custGeom>
            <a:avLst/>
            <a:gdLst>
              <a:gd name="connsiteX0" fmla="*/ 0 w 2033459"/>
              <a:gd name="connsiteY0" fmla="*/ 0 h 2033459"/>
              <a:gd name="connsiteX1" fmla="*/ 2033459 w 2033459"/>
              <a:gd name="connsiteY1" fmla="*/ 0 h 2033459"/>
              <a:gd name="connsiteX2" fmla="*/ 2033459 w 2033459"/>
              <a:gd name="connsiteY2" fmla="*/ 2033459 h 2033459"/>
              <a:gd name="connsiteX3" fmla="*/ 0 w 2033459"/>
              <a:gd name="connsiteY3" fmla="*/ 2033459 h 20334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3459" h="2033459">
                <a:moveTo>
                  <a:pt x="0" y="0"/>
                </a:moveTo>
                <a:lnTo>
                  <a:pt x="2033459" y="0"/>
                </a:lnTo>
                <a:lnTo>
                  <a:pt x="2033459" y="2033459"/>
                </a:lnTo>
                <a:lnTo>
                  <a:pt x="0" y="203345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anchor="t" anchorCtr="0">
            <a:noAutofit/>
          </a:bodyPr>
          <a:lstStyle>
            <a:lvl1pPr algn="l">
              <a:defRPr sz="18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5"/>
          </p:nvPr>
        </p:nvSpPr>
        <p:spPr>
          <a:xfrm>
            <a:off x="8856412" y="1221441"/>
            <a:ext cx="2033459" cy="2033459"/>
          </a:xfrm>
          <a:custGeom>
            <a:avLst/>
            <a:gdLst>
              <a:gd name="connsiteX0" fmla="*/ 0 w 2033459"/>
              <a:gd name="connsiteY0" fmla="*/ 0 h 2033459"/>
              <a:gd name="connsiteX1" fmla="*/ 2033459 w 2033459"/>
              <a:gd name="connsiteY1" fmla="*/ 0 h 2033459"/>
              <a:gd name="connsiteX2" fmla="*/ 2033459 w 2033459"/>
              <a:gd name="connsiteY2" fmla="*/ 2033459 h 2033459"/>
              <a:gd name="connsiteX3" fmla="*/ 0 w 2033459"/>
              <a:gd name="connsiteY3" fmla="*/ 2033459 h 20334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3459" h="2033459">
                <a:moveTo>
                  <a:pt x="0" y="0"/>
                </a:moveTo>
                <a:lnTo>
                  <a:pt x="2033459" y="0"/>
                </a:lnTo>
                <a:lnTo>
                  <a:pt x="2033459" y="2033459"/>
                </a:lnTo>
                <a:lnTo>
                  <a:pt x="0" y="203345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anchor="t" anchorCtr="0">
            <a:noAutofit/>
          </a:bodyPr>
          <a:lstStyle>
            <a:lvl1pPr algn="l">
              <a:defRPr sz="18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6"/>
          </p:nvPr>
        </p:nvSpPr>
        <p:spPr>
          <a:xfrm>
            <a:off x="6474756" y="3603098"/>
            <a:ext cx="2033459" cy="2033459"/>
          </a:xfrm>
          <a:custGeom>
            <a:avLst/>
            <a:gdLst>
              <a:gd name="connsiteX0" fmla="*/ 0 w 2033459"/>
              <a:gd name="connsiteY0" fmla="*/ 0 h 2033459"/>
              <a:gd name="connsiteX1" fmla="*/ 2033459 w 2033459"/>
              <a:gd name="connsiteY1" fmla="*/ 0 h 2033459"/>
              <a:gd name="connsiteX2" fmla="*/ 2033459 w 2033459"/>
              <a:gd name="connsiteY2" fmla="*/ 2033459 h 2033459"/>
              <a:gd name="connsiteX3" fmla="*/ 0 w 2033459"/>
              <a:gd name="connsiteY3" fmla="*/ 2033459 h 20334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3459" h="2033459">
                <a:moveTo>
                  <a:pt x="0" y="0"/>
                </a:moveTo>
                <a:lnTo>
                  <a:pt x="2033459" y="0"/>
                </a:lnTo>
                <a:lnTo>
                  <a:pt x="2033459" y="2033459"/>
                </a:lnTo>
                <a:lnTo>
                  <a:pt x="0" y="203345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anchor="t" anchorCtr="0">
            <a:noAutofit/>
          </a:bodyPr>
          <a:lstStyle>
            <a:lvl1pPr algn="l">
              <a:defRPr sz="18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8856412" y="3603098"/>
            <a:ext cx="2033459" cy="2033459"/>
          </a:xfrm>
          <a:custGeom>
            <a:avLst/>
            <a:gdLst>
              <a:gd name="connsiteX0" fmla="*/ 0 w 2033459"/>
              <a:gd name="connsiteY0" fmla="*/ 0 h 2033459"/>
              <a:gd name="connsiteX1" fmla="*/ 2033459 w 2033459"/>
              <a:gd name="connsiteY1" fmla="*/ 0 h 2033459"/>
              <a:gd name="connsiteX2" fmla="*/ 2033459 w 2033459"/>
              <a:gd name="connsiteY2" fmla="*/ 2033459 h 2033459"/>
              <a:gd name="connsiteX3" fmla="*/ 0 w 2033459"/>
              <a:gd name="connsiteY3" fmla="*/ 2033459 h 20334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3459" h="2033459">
                <a:moveTo>
                  <a:pt x="0" y="0"/>
                </a:moveTo>
                <a:lnTo>
                  <a:pt x="2033459" y="0"/>
                </a:lnTo>
                <a:lnTo>
                  <a:pt x="2033459" y="2033459"/>
                </a:lnTo>
                <a:lnTo>
                  <a:pt x="0" y="203345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anchor="t" anchorCtr="0">
            <a:noAutofit/>
          </a:bodyPr>
          <a:lstStyle>
            <a:lvl1pPr algn="l">
              <a:defRPr sz="18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82140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  <p15:guide id="2" orient="horz" pos="216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/>
          </p:cNvSpPr>
          <p:nvPr>
            <p:ph type="pic" sz="quarter" idx="10"/>
          </p:nvPr>
        </p:nvSpPr>
        <p:spPr>
          <a:xfrm>
            <a:off x="384102" y="827314"/>
            <a:ext cx="2583543" cy="2601686"/>
          </a:xfrm>
          <a:custGeom>
            <a:avLst/>
            <a:gdLst>
              <a:gd name="connsiteX0" fmla="*/ 0 w 2583543"/>
              <a:gd name="connsiteY0" fmla="*/ 0 h 2601686"/>
              <a:gd name="connsiteX1" fmla="*/ 2583543 w 2583543"/>
              <a:gd name="connsiteY1" fmla="*/ 0 h 2601686"/>
              <a:gd name="connsiteX2" fmla="*/ 2583543 w 2583543"/>
              <a:gd name="connsiteY2" fmla="*/ 2601686 h 2601686"/>
              <a:gd name="connsiteX3" fmla="*/ 0 w 2583543"/>
              <a:gd name="connsiteY3" fmla="*/ 2601686 h 2601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83543" h="2601686">
                <a:moveTo>
                  <a:pt x="0" y="0"/>
                </a:moveTo>
                <a:lnTo>
                  <a:pt x="2583543" y="0"/>
                </a:lnTo>
                <a:lnTo>
                  <a:pt x="2583543" y="2601686"/>
                </a:lnTo>
                <a:lnTo>
                  <a:pt x="0" y="260168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anchor="t" anchorCtr="0">
            <a:noAutofit/>
          </a:bodyPr>
          <a:lstStyle>
            <a:lvl1pPr algn="l"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1"/>
          </p:nvPr>
        </p:nvSpPr>
        <p:spPr>
          <a:xfrm>
            <a:off x="3330853" y="3429000"/>
            <a:ext cx="2583542" cy="2601686"/>
          </a:xfrm>
          <a:custGeom>
            <a:avLst/>
            <a:gdLst>
              <a:gd name="connsiteX0" fmla="*/ 0 w 2583542"/>
              <a:gd name="connsiteY0" fmla="*/ 0 h 2601686"/>
              <a:gd name="connsiteX1" fmla="*/ 2583542 w 2583542"/>
              <a:gd name="connsiteY1" fmla="*/ 0 h 2601686"/>
              <a:gd name="connsiteX2" fmla="*/ 2583542 w 2583542"/>
              <a:gd name="connsiteY2" fmla="*/ 2601686 h 2601686"/>
              <a:gd name="connsiteX3" fmla="*/ 0 w 2583542"/>
              <a:gd name="connsiteY3" fmla="*/ 2601686 h 2601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83542" h="2601686">
                <a:moveTo>
                  <a:pt x="0" y="0"/>
                </a:moveTo>
                <a:lnTo>
                  <a:pt x="2583542" y="0"/>
                </a:lnTo>
                <a:lnTo>
                  <a:pt x="2583542" y="2601686"/>
                </a:lnTo>
                <a:lnTo>
                  <a:pt x="0" y="260168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anchor="t" anchorCtr="0">
            <a:noAutofit/>
          </a:bodyPr>
          <a:lstStyle>
            <a:lvl1pPr algn="l"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2"/>
          </p:nvPr>
        </p:nvSpPr>
        <p:spPr>
          <a:xfrm>
            <a:off x="9224355" y="3429000"/>
            <a:ext cx="2583542" cy="2601686"/>
          </a:xfrm>
          <a:custGeom>
            <a:avLst/>
            <a:gdLst>
              <a:gd name="connsiteX0" fmla="*/ 0 w 2583542"/>
              <a:gd name="connsiteY0" fmla="*/ 0 h 2601686"/>
              <a:gd name="connsiteX1" fmla="*/ 2583542 w 2583542"/>
              <a:gd name="connsiteY1" fmla="*/ 0 h 2601686"/>
              <a:gd name="connsiteX2" fmla="*/ 2583542 w 2583542"/>
              <a:gd name="connsiteY2" fmla="*/ 2601686 h 2601686"/>
              <a:gd name="connsiteX3" fmla="*/ 0 w 2583542"/>
              <a:gd name="connsiteY3" fmla="*/ 2601686 h 2601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83542" h="2601686">
                <a:moveTo>
                  <a:pt x="0" y="0"/>
                </a:moveTo>
                <a:lnTo>
                  <a:pt x="2583542" y="0"/>
                </a:lnTo>
                <a:lnTo>
                  <a:pt x="2583542" y="2601686"/>
                </a:lnTo>
                <a:lnTo>
                  <a:pt x="0" y="260168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anchor="t" anchorCtr="0">
            <a:noAutofit/>
          </a:bodyPr>
          <a:lstStyle>
            <a:lvl1pPr algn="l"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6" name="Picture Placeholder 15"/>
          <p:cNvSpPr>
            <a:spLocks noGrp="1"/>
          </p:cNvSpPr>
          <p:nvPr>
            <p:ph type="pic" sz="quarter" idx="13"/>
          </p:nvPr>
        </p:nvSpPr>
        <p:spPr>
          <a:xfrm>
            <a:off x="6277604" y="827314"/>
            <a:ext cx="2583541" cy="2601686"/>
          </a:xfrm>
          <a:custGeom>
            <a:avLst/>
            <a:gdLst>
              <a:gd name="connsiteX0" fmla="*/ 0 w 2583541"/>
              <a:gd name="connsiteY0" fmla="*/ 0 h 2601686"/>
              <a:gd name="connsiteX1" fmla="*/ 2583541 w 2583541"/>
              <a:gd name="connsiteY1" fmla="*/ 0 h 2601686"/>
              <a:gd name="connsiteX2" fmla="*/ 2583541 w 2583541"/>
              <a:gd name="connsiteY2" fmla="*/ 2601686 h 2601686"/>
              <a:gd name="connsiteX3" fmla="*/ 0 w 2583541"/>
              <a:gd name="connsiteY3" fmla="*/ 2601686 h 2601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83541" h="2601686">
                <a:moveTo>
                  <a:pt x="0" y="0"/>
                </a:moveTo>
                <a:lnTo>
                  <a:pt x="2583541" y="0"/>
                </a:lnTo>
                <a:lnTo>
                  <a:pt x="2583541" y="2601686"/>
                </a:lnTo>
                <a:lnTo>
                  <a:pt x="0" y="260168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anchor="t" anchorCtr="0">
            <a:noAutofit/>
          </a:bodyPr>
          <a:lstStyle>
            <a:lvl1pPr algn="l"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37901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  <p15:guide id="2" orient="horz" pos="216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3423253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5D28A41B-4E10-4D1E-9616-21E284B554A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270000" y="0"/>
            <a:ext cx="9652000" cy="6858000"/>
          </a:xfrm>
          <a:custGeom>
            <a:avLst/>
            <a:gdLst>
              <a:gd name="connsiteX0" fmla="*/ 0 w 9652000"/>
              <a:gd name="connsiteY0" fmla="*/ 0 h 6858000"/>
              <a:gd name="connsiteX1" fmla="*/ 7721600 w 9652000"/>
              <a:gd name="connsiteY1" fmla="*/ 0 h 6858000"/>
              <a:gd name="connsiteX2" fmla="*/ 9652000 w 9652000"/>
              <a:gd name="connsiteY2" fmla="*/ 6858000 h 6858000"/>
              <a:gd name="connsiteX3" fmla="*/ 1930400 w 965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652000" h="6858000">
                <a:moveTo>
                  <a:pt x="0" y="0"/>
                </a:moveTo>
                <a:lnTo>
                  <a:pt x="7721600" y="0"/>
                </a:lnTo>
                <a:lnTo>
                  <a:pt x="9652000" y="6858000"/>
                </a:lnTo>
                <a:lnTo>
                  <a:pt x="1930400" y="68580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6848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extLst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  <p15:guide id="2" orient="horz" pos="216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hyperlink" Target="https://www.free-power-point-templates.com/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65B4CCA-C686-4D32-8D7B-1C32B2E248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E125A5-8160-4EAD-B6B2-791E3A7424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F2F5E0-79D1-4D7D-99B3-1FE815F8B7B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2C188B-3DDD-4AB5-80E3-A20B86A22CA2}" type="datetimeFigureOut">
              <a:rPr lang="en-US" smtClean="0"/>
              <a:t>10/13/2021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1110E6-02DB-4E2C-A882-EEFDBD8CA1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76CEE8-22D2-4D78-8ABA-E658B7F302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BB0034-9495-41C0-AFFF-1AC6AD4E6651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04129C7-7B76-4A11-B0F7-CE5D177B89A6}"/>
              </a:ext>
            </a:extLst>
          </p:cNvPr>
          <p:cNvSpPr txBox="1"/>
          <p:nvPr userDrawn="1"/>
        </p:nvSpPr>
        <p:spPr>
          <a:xfrm>
            <a:off x="-46180" y="6889888"/>
            <a:ext cx="60960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>
                <a:solidFill>
                  <a:schemeClr val="bg1">
                    <a:lumMod val="65000"/>
                  </a:schemeClr>
                </a:solidFill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https://www.free-power-point-templates.com/</a:t>
            </a:r>
            <a:endParaRPr lang="en-US" sz="12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EE9A7BB-8B38-42D8-92D7-777095D4F016}"/>
              </a:ext>
            </a:extLst>
          </p:cNvPr>
          <p:cNvSpPr txBox="1"/>
          <p:nvPr userDrawn="1"/>
        </p:nvSpPr>
        <p:spPr>
          <a:xfrm>
            <a:off x="11042213" y="6889887"/>
            <a:ext cx="120606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>
                <a:solidFill>
                  <a:schemeClr val="bg1">
                    <a:lumMod val="65000"/>
                  </a:schemeClr>
                </a:solidFill>
              </a:rPr>
              <a:t>FPPT.com</a:t>
            </a:r>
          </a:p>
        </p:txBody>
      </p:sp>
    </p:spTree>
    <p:extLst>
      <p:ext uri="{BB962C8B-B14F-4D97-AF65-F5344CB8AC3E}">
        <p14:creationId xmlns:p14="http://schemas.microsoft.com/office/powerpoint/2010/main" val="2800916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2" r:id="rId2"/>
    <p:sldLayoutId id="2147483654" r:id="rId3"/>
    <p:sldLayoutId id="2147483655" r:id="rId4"/>
    <p:sldLayoutId id="2147483656" r:id="rId5"/>
    <p:sldLayoutId id="2147483657" r:id="rId6"/>
    <p:sldLayoutId id="2147483658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microsoft.com/office/2007/relationships/hdphoto" Target="../media/hdphoto1.wdp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Placeholder 28">
            <a:extLst>
              <a:ext uri="{FF2B5EF4-FFF2-40B4-BE49-F238E27FC236}">
                <a16:creationId xmlns:a16="http://schemas.microsoft.com/office/drawing/2014/main" id="{05627AC9-F00B-4676-8B76-0D3C6D0FD67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46" t="277" r="587" b="23919"/>
          <a:stretch/>
        </p:blipFill>
        <p:spPr>
          <a:xfrm>
            <a:off x="0" y="17939"/>
            <a:ext cx="10385771" cy="6858000"/>
          </a:xfr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E6965792-35C8-476C-823B-425804EAF515}"/>
              </a:ext>
            </a:extLst>
          </p:cNvPr>
          <p:cNvSpPr/>
          <p:nvPr/>
        </p:nvSpPr>
        <p:spPr>
          <a:xfrm>
            <a:off x="-4551" y="14295"/>
            <a:ext cx="9915525" cy="6870225"/>
          </a:xfrm>
          <a:prstGeom prst="rect">
            <a:avLst/>
          </a:prstGeom>
          <a:solidFill>
            <a:schemeClr val="accent3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0" name="Freeform: Shape 129">
            <a:extLst>
              <a:ext uri="{FF2B5EF4-FFF2-40B4-BE49-F238E27FC236}">
                <a16:creationId xmlns:a16="http://schemas.microsoft.com/office/drawing/2014/main" id="{1BD84AF7-A16C-4866-B41C-BD870FF33EE0}"/>
              </a:ext>
            </a:extLst>
          </p:cNvPr>
          <p:cNvSpPr/>
          <p:nvPr userDrawn="1"/>
        </p:nvSpPr>
        <p:spPr>
          <a:xfrm>
            <a:off x="4914644" y="9357"/>
            <a:ext cx="7275156" cy="6867228"/>
          </a:xfrm>
          <a:custGeom>
            <a:avLst/>
            <a:gdLst>
              <a:gd name="connsiteX0" fmla="*/ 4124200 w 7275156"/>
              <a:gd name="connsiteY0" fmla="*/ 0 h 6857999"/>
              <a:gd name="connsiteX1" fmla="*/ 7275156 w 7275156"/>
              <a:gd name="connsiteY1" fmla="*/ 0 h 6857999"/>
              <a:gd name="connsiteX2" fmla="*/ 7275156 w 7275156"/>
              <a:gd name="connsiteY2" fmla="*/ 6857999 h 6857999"/>
              <a:gd name="connsiteX3" fmla="*/ 89795 w 7275156"/>
              <a:gd name="connsiteY3" fmla="*/ 6857999 h 6857999"/>
              <a:gd name="connsiteX4" fmla="*/ 80764 w 7275156"/>
              <a:gd name="connsiteY4" fmla="*/ 6822877 h 6857999"/>
              <a:gd name="connsiteX5" fmla="*/ 0 w 7275156"/>
              <a:gd name="connsiteY5" fmla="*/ 6021716 h 6857999"/>
              <a:gd name="connsiteX6" fmla="*/ 2981808 w 7275156"/>
              <a:gd name="connsiteY6" fmla="*/ 2171572 h 6857999"/>
              <a:gd name="connsiteX7" fmla="*/ 3159799 w 7275156"/>
              <a:gd name="connsiteY7" fmla="*/ 2130492 h 6857999"/>
              <a:gd name="connsiteX8" fmla="*/ 3173670 w 7275156"/>
              <a:gd name="connsiteY8" fmla="*/ 2021333 h 6857999"/>
              <a:gd name="connsiteX9" fmla="*/ 4020494 w 7275156"/>
              <a:gd name="connsiteY9" fmla="*/ 116526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275156" h="6857999">
                <a:moveTo>
                  <a:pt x="4124200" y="0"/>
                </a:moveTo>
                <a:lnTo>
                  <a:pt x="7275156" y="0"/>
                </a:lnTo>
                <a:lnTo>
                  <a:pt x="7275156" y="6857999"/>
                </a:lnTo>
                <a:lnTo>
                  <a:pt x="89795" y="6857999"/>
                </a:lnTo>
                <a:lnTo>
                  <a:pt x="80764" y="6822877"/>
                </a:lnTo>
                <a:cubicBezTo>
                  <a:pt x="27810" y="6564095"/>
                  <a:pt x="0" y="6296153"/>
                  <a:pt x="0" y="6021716"/>
                </a:cubicBezTo>
                <a:cubicBezTo>
                  <a:pt x="0" y="4169267"/>
                  <a:pt x="1267066" y="2612756"/>
                  <a:pt x="2981808" y="2171572"/>
                </a:cubicBezTo>
                <a:lnTo>
                  <a:pt x="3159799" y="2130492"/>
                </a:lnTo>
                <a:lnTo>
                  <a:pt x="3173670" y="2021333"/>
                </a:lnTo>
                <a:cubicBezTo>
                  <a:pt x="3283006" y="1305770"/>
                  <a:pt x="3583127" y="652987"/>
                  <a:pt x="4020494" y="11652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C5CBC25-A196-4993-99CE-30194DDF646C}"/>
              </a:ext>
            </a:extLst>
          </p:cNvPr>
          <p:cNvSpPr txBox="1"/>
          <p:nvPr/>
        </p:nvSpPr>
        <p:spPr>
          <a:xfrm>
            <a:off x="4623395" y="3625368"/>
            <a:ext cx="7143351" cy="107721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r"/>
            <a:r>
              <a:rPr lang="en-US" sz="3200" b="1">
                <a:solidFill>
                  <a:schemeClr val="bg1"/>
                </a:solidFill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BUSINESS STRATERGY FOR OPTIMIZED ADVERTISING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3BB3BFA-E9B2-4A72-8980-0213444063E1}"/>
              </a:ext>
            </a:extLst>
          </p:cNvPr>
          <p:cNvSpPr txBox="1"/>
          <p:nvPr/>
        </p:nvSpPr>
        <p:spPr>
          <a:xfrm>
            <a:off x="7113315" y="3102595"/>
            <a:ext cx="46441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spc="416">
                <a:solidFill>
                  <a:schemeClr val="bg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AI - BASED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1166218-3334-4011-9E34-400C5492A70F}"/>
              </a:ext>
            </a:extLst>
          </p:cNvPr>
          <p:cNvSpPr txBox="1"/>
          <p:nvPr/>
        </p:nvSpPr>
        <p:spPr>
          <a:xfrm>
            <a:off x="5076127" y="4628243"/>
            <a:ext cx="6772275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r"/>
            <a:r>
              <a:rPr lang="en-US" sz="2400" spc="416">
                <a:solidFill>
                  <a:schemeClr val="bg1"/>
                </a:solidFill>
                <a:latin typeface="Open Sans SemiBold"/>
                <a:ea typeface="Open Sans SemiBold"/>
                <a:cs typeface="Open Sans SemiBold"/>
              </a:rPr>
              <a:t>|Progress Presentation 02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4921A96-F58C-4089-A826-C99E4E687C5C}"/>
              </a:ext>
            </a:extLst>
          </p:cNvPr>
          <p:cNvSpPr txBox="1"/>
          <p:nvPr/>
        </p:nvSpPr>
        <p:spPr>
          <a:xfrm>
            <a:off x="8196062" y="5504986"/>
            <a:ext cx="3806368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Group Id : 2021 – 152</a:t>
            </a:r>
          </a:p>
          <a:p>
            <a:r>
              <a:rPr lang="en-US">
                <a:solidFill>
                  <a:schemeClr val="bg1"/>
                </a:solidFill>
                <a:cs typeface="Calibri"/>
              </a:rPr>
              <a:t>Supervisor : Mrs. Dinuka Wijendra</a:t>
            </a:r>
          </a:p>
        </p:txBody>
      </p:sp>
    </p:spTree>
    <p:extLst>
      <p:ext uri="{BB962C8B-B14F-4D97-AF65-F5344CB8AC3E}">
        <p14:creationId xmlns:p14="http://schemas.microsoft.com/office/powerpoint/2010/main" val="2289722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6559F64-2E0B-4657-8C35-051049AB8CB3}"/>
              </a:ext>
            </a:extLst>
          </p:cNvPr>
          <p:cNvSpPr/>
          <p:nvPr/>
        </p:nvSpPr>
        <p:spPr>
          <a:xfrm>
            <a:off x="0" y="-2"/>
            <a:ext cx="12192000" cy="6858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Arrow: Pentagon 2">
            <a:extLst>
              <a:ext uri="{FF2B5EF4-FFF2-40B4-BE49-F238E27FC236}">
                <a16:creationId xmlns:a16="http://schemas.microsoft.com/office/drawing/2014/main" id="{D8059B7E-E31D-4421-9AF4-31059967FCFB}"/>
              </a:ext>
            </a:extLst>
          </p:cNvPr>
          <p:cNvSpPr/>
          <p:nvPr/>
        </p:nvSpPr>
        <p:spPr>
          <a:xfrm rot="5400000">
            <a:off x="228601" y="-70340"/>
            <a:ext cx="2206869" cy="2347547"/>
          </a:xfrm>
          <a:prstGeom prst="homePlat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F9B05E7-229F-46CF-A232-AF29226D688C}"/>
              </a:ext>
            </a:extLst>
          </p:cNvPr>
          <p:cNvSpPr txBox="1"/>
          <p:nvPr/>
        </p:nvSpPr>
        <p:spPr>
          <a:xfrm>
            <a:off x="79130" y="595602"/>
            <a:ext cx="250580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b="1">
                <a:solidFill>
                  <a:schemeClr val="bg1"/>
                </a:solidFill>
              </a:rPr>
              <a:t>METHODOLOGY</a:t>
            </a:r>
          </a:p>
        </p:txBody>
      </p:sp>
      <p:sp>
        <p:nvSpPr>
          <p:cNvPr id="5" name="Flowchart: Off-page Connector 2">
            <a:extLst>
              <a:ext uri="{FF2B5EF4-FFF2-40B4-BE49-F238E27FC236}">
                <a16:creationId xmlns:a16="http://schemas.microsoft.com/office/drawing/2014/main" id="{26929EE8-58A5-49C7-9CDC-0D4778ED0FE6}"/>
              </a:ext>
            </a:extLst>
          </p:cNvPr>
          <p:cNvSpPr/>
          <p:nvPr/>
        </p:nvSpPr>
        <p:spPr>
          <a:xfrm rot="16200000">
            <a:off x="2883747" y="2732697"/>
            <a:ext cx="962164" cy="6734908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8000 h 10000"/>
              <a:gd name="connsiteX3" fmla="*/ 5000 w 10000"/>
              <a:gd name="connsiteY3" fmla="*/ 10000 h 10000"/>
              <a:gd name="connsiteX4" fmla="*/ 0 w 10000"/>
              <a:gd name="connsiteY4" fmla="*/ 8000 h 10000"/>
              <a:gd name="connsiteX5" fmla="*/ 0 w 10000"/>
              <a:gd name="connsiteY5" fmla="*/ 0 h 10000"/>
              <a:gd name="connsiteX0" fmla="*/ 110 w 10110"/>
              <a:gd name="connsiteY0" fmla="*/ 0 h 10000"/>
              <a:gd name="connsiteX1" fmla="*/ 10110 w 10110"/>
              <a:gd name="connsiteY1" fmla="*/ 0 h 10000"/>
              <a:gd name="connsiteX2" fmla="*/ 10110 w 10110"/>
              <a:gd name="connsiteY2" fmla="*/ 8000 h 10000"/>
              <a:gd name="connsiteX3" fmla="*/ 5110 w 10110"/>
              <a:gd name="connsiteY3" fmla="*/ 10000 h 10000"/>
              <a:gd name="connsiteX4" fmla="*/ 0 w 10110"/>
              <a:gd name="connsiteY4" fmla="*/ 8995 h 10000"/>
              <a:gd name="connsiteX5" fmla="*/ 110 w 10110"/>
              <a:gd name="connsiteY5" fmla="*/ 0 h 10000"/>
              <a:gd name="connsiteX0" fmla="*/ 110 w 10110"/>
              <a:gd name="connsiteY0" fmla="*/ 0 h 10000"/>
              <a:gd name="connsiteX1" fmla="*/ 10110 w 10110"/>
              <a:gd name="connsiteY1" fmla="*/ 0 h 10000"/>
              <a:gd name="connsiteX2" fmla="*/ 10110 w 10110"/>
              <a:gd name="connsiteY2" fmla="*/ 8995 h 10000"/>
              <a:gd name="connsiteX3" fmla="*/ 5110 w 10110"/>
              <a:gd name="connsiteY3" fmla="*/ 10000 h 10000"/>
              <a:gd name="connsiteX4" fmla="*/ 0 w 10110"/>
              <a:gd name="connsiteY4" fmla="*/ 8995 h 10000"/>
              <a:gd name="connsiteX5" fmla="*/ 110 w 10110"/>
              <a:gd name="connsiteY5" fmla="*/ 0 h 10000"/>
              <a:gd name="connsiteX0" fmla="*/ 110 w 10110"/>
              <a:gd name="connsiteY0" fmla="*/ 0 h 10332"/>
              <a:gd name="connsiteX1" fmla="*/ 10110 w 10110"/>
              <a:gd name="connsiteY1" fmla="*/ 0 h 10332"/>
              <a:gd name="connsiteX2" fmla="*/ 10110 w 10110"/>
              <a:gd name="connsiteY2" fmla="*/ 8995 h 10332"/>
              <a:gd name="connsiteX3" fmla="*/ 5110 w 10110"/>
              <a:gd name="connsiteY3" fmla="*/ 10332 h 10332"/>
              <a:gd name="connsiteX4" fmla="*/ 0 w 10110"/>
              <a:gd name="connsiteY4" fmla="*/ 8995 h 10332"/>
              <a:gd name="connsiteX5" fmla="*/ 110 w 10110"/>
              <a:gd name="connsiteY5" fmla="*/ 0 h 10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110" h="10332">
                <a:moveTo>
                  <a:pt x="110" y="0"/>
                </a:moveTo>
                <a:lnTo>
                  <a:pt x="10110" y="0"/>
                </a:lnTo>
                <a:lnTo>
                  <a:pt x="10110" y="8995"/>
                </a:lnTo>
                <a:lnTo>
                  <a:pt x="5110" y="10332"/>
                </a:lnTo>
                <a:lnTo>
                  <a:pt x="0" y="8995"/>
                </a:lnTo>
                <a:cubicBezTo>
                  <a:pt x="37" y="5997"/>
                  <a:pt x="73" y="2998"/>
                  <a:pt x="110" y="0"/>
                </a:cubicBezTo>
                <a:close/>
              </a:path>
            </a:pathLst>
          </a:cu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 Placeholder 10">
            <a:extLst>
              <a:ext uri="{FF2B5EF4-FFF2-40B4-BE49-F238E27FC236}">
                <a16:creationId xmlns:a16="http://schemas.microsoft.com/office/drawing/2014/main" id="{4D983E01-9A54-4C10-BE4D-35BBCEF47BDC}"/>
              </a:ext>
            </a:extLst>
          </p:cNvPr>
          <p:cNvSpPr txBox="1">
            <a:spLocks/>
          </p:cNvSpPr>
          <p:nvPr/>
        </p:nvSpPr>
        <p:spPr>
          <a:xfrm>
            <a:off x="158262" y="5732038"/>
            <a:ext cx="6083393" cy="658385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2400" kern="1200">
                <a:solidFill>
                  <a:schemeClr val="tx1"/>
                </a:solidFill>
                <a:latin typeface="Raleway" panose="020B05030301010600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28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Kannangara K </a:t>
            </a:r>
            <a:r>
              <a:rPr lang="en-US" sz="2800" b="1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</a:t>
            </a:r>
            <a:r>
              <a:rPr lang="en-US" sz="28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 L – IT18507652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8FC1865-A03C-4522-9B8B-FF1C09846CB0}"/>
              </a:ext>
            </a:extLst>
          </p:cNvPr>
          <p:cNvSpPr txBox="1"/>
          <p:nvPr/>
        </p:nvSpPr>
        <p:spPr>
          <a:xfrm>
            <a:off x="2819400" y="1574181"/>
            <a:ext cx="7705492" cy="255454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>
              <a:buFont typeface="Arial"/>
              <a:buChar char="•"/>
            </a:pPr>
            <a:r>
              <a:rPr lang="en-US" sz="2200">
                <a:solidFill>
                  <a:schemeClr val="bg1"/>
                </a:solidFill>
                <a:ea typeface="+mn-lt"/>
                <a:cs typeface="+mn-lt"/>
              </a:rPr>
              <a:t>·Gathering a Sri Lankan data sets and training the model. </a:t>
            </a:r>
            <a:endParaRPr lang="en-US" sz="2200">
              <a:solidFill>
                <a:schemeClr val="bg1"/>
              </a:solidFill>
              <a:cs typeface="Calibri"/>
            </a:endParaRPr>
          </a:p>
          <a:p>
            <a:pPr algn="just">
              <a:buFont typeface="Arial"/>
              <a:buChar char="•"/>
            </a:pPr>
            <a:r>
              <a:rPr lang="en-US" sz="2200">
                <a:solidFill>
                  <a:schemeClr val="bg1"/>
                </a:solidFill>
                <a:ea typeface="+mn-lt"/>
                <a:cs typeface="+mn-lt"/>
              </a:rPr>
              <a:t>Preprocessing of the data collected</a:t>
            </a:r>
            <a:endParaRPr lang="en-US" sz="2200" dirty="0">
              <a:solidFill>
                <a:schemeClr val="bg1"/>
              </a:solidFill>
              <a:ea typeface="+mn-lt"/>
              <a:cs typeface="+mn-lt"/>
            </a:endParaRPr>
          </a:p>
          <a:p>
            <a:pPr algn="just">
              <a:buFont typeface="Arial"/>
              <a:buChar char="•"/>
            </a:pPr>
            <a:r>
              <a:rPr lang="en-US" sz="2200">
                <a:solidFill>
                  <a:schemeClr val="bg1"/>
                </a:solidFill>
                <a:ea typeface="+mn-lt"/>
                <a:cs typeface="+mn-lt"/>
              </a:rPr>
              <a:t>·Analyze age and gender factors against advertisements considering the attention towards the advertisement</a:t>
            </a:r>
            <a:endParaRPr lang="en-US" sz="2200">
              <a:solidFill>
                <a:schemeClr val="bg1"/>
              </a:solidFill>
              <a:cs typeface="Calibri"/>
            </a:endParaRPr>
          </a:p>
          <a:p>
            <a:pPr algn="just">
              <a:buFont typeface="Arial"/>
              <a:buChar char="•"/>
            </a:pPr>
            <a:r>
              <a:rPr lang="en-US" sz="2200">
                <a:solidFill>
                  <a:schemeClr val="bg1"/>
                </a:solidFill>
                <a:ea typeface="+mn-lt"/>
                <a:cs typeface="+mn-lt"/>
              </a:rPr>
              <a:t>·Analyze age and gender factors against advertisements considering emotional features joy and sadness.</a:t>
            </a:r>
          </a:p>
          <a:p>
            <a:pPr marL="285750" indent="-285750">
              <a:buFont typeface="Arial"/>
              <a:buChar char="•"/>
            </a:pPr>
            <a:endParaRPr lang="en-US" sz="2800" dirty="0">
              <a:solidFill>
                <a:schemeClr val="bg1"/>
              </a:solidFill>
              <a:cs typeface="Calibri"/>
            </a:endParaRPr>
          </a:p>
        </p:txBody>
      </p:sp>
      <p:pic>
        <p:nvPicPr>
          <p:cNvPr id="8" name="Picture 8">
            <a:extLst>
              <a:ext uri="{FF2B5EF4-FFF2-40B4-BE49-F238E27FC236}">
                <a16:creationId xmlns:a16="http://schemas.microsoft.com/office/drawing/2014/main" id="{E84FA7BC-542E-4E67-91AC-D3306DFF01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15525" y="4779962"/>
            <a:ext cx="2036763" cy="2036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7955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F59AD4D1-30D5-46F9-9DBE-A2E9BD7B27F7}"/>
              </a:ext>
            </a:extLst>
          </p:cNvPr>
          <p:cNvSpPr txBox="1"/>
          <p:nvPr/>
        </p:nvSpPr>
        <p:spPr>
          <a:xfrm>
            <a:off x="2525870" y="464796"/>
            <a:ext cx="714025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>
                <a:solidFill>
                  <a:schemeClr val="accent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Overview Diagram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422D24B8-5366-4F60-8DB7-03104991E720}"/>
              </a:ext>
            </a:extLst>
          </p:cNvPr>
          <p:cNvSpPr/>
          <p:nvPr/>
        </p:nvSpPr>
        <p:spPr>
          <a:xfrm>
            <a:off x="0" y="0"/>
            <a:ext cx="12192000" cy="22797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0C70AF6-E364-4E39-8702-38BDB2AB6A60}"/>
              </a:ext>
            </a:extLst>
          </p:cNvPr>
          <p:cNvSpPr/>
          <p:nvPr/>
        </p:nvSpPr>
        <p:spPr>
          <a:xfrm>
            <a:off x="0" y="6262398"/>
            <a:ext cx="12192000" cy="60136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A9C2FE3-19F1-4868-87F9-515053D9FCF3}"/>
              </a:ext>
            </a:extLst>
          </p:cNvPr>
          <p:cNvSpPr txBox="1"/>
          <p:nvPr/>
        </p:nvSpPr>
        <p:spPr>
          <a:xfrm>
            <a:off x="79130" y="595602"/>
            <a:ext cx="250580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b="1">
                <a:solidFill>
                  <a:schemeClr val="bg1"/>
                </a:solidFill>
              </a:rPr>
              <a:t>METHODOLOGY</a:t>
            </a:r>
          </a:p>
        </p:txBody>
      </p:sp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B4C8E2DB-005D-47CF-85A0-B2D97CF2E0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2953" y="1884498"/>
            <a:ext cx="6639876" cy="384368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A37CB34-BBC5-4857-9418-3DDD5B534F6A}"/>
              </a:ext>
            </a:extLst>
          </p:cNvPr>
          <p:cNvSpPr txBox="1"/>
          <p:nvPr/>
        </p:nvSpPr>
        <p:spPr>
          <a:xfrm>
            <a:off x="-1103" y="6330572"/>
            <a:ext cx="5048794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2400" b="1">
                <a:solidFill>
                  <a:schemeClr val="bg1"/>
                </a:solidFill>
              </a:rPr>
              <a:t>KANNANGARA K </a:t>
            </a:r>
            <a:r>
              <a:rPr lang="en-US" sz="2400" b="1" err="1">
                <a:solidFill>
                  <a:schemeClr val="bg1"/>
                </a:solidFill>
              </a:rPr>
              <a:t>K</a:t>
            </a:r>
            <a:r>
              <a:rPr lang="en-US" sz="2400" b="1">
                <a:solidFill>
                  <a:schemeClr val="bg1"/>
                </a:solidFill>
              </a:rPr>
              <a:t> A L – IT18507652</a:t>
            </a:r>
          </a:p>
        </p:txBody>
      </p:sp>
    </p:spTree>
    <p:extLst>
      <p:ext uri="{BB962C8B-B14F-4D97-AF65-F5344CB8AC3E}">
        <p14:creationId xmlns:p14="http://schemas.microsoft.com/office/powerpoint/2010/main" val="373167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072F2BFE-E87C-43EE-B06E-4A7B123484D4}"/>
              </a:ext>
            </a:extLst>
          </p:cNvPr>
          <p:cNvSpPr/>
          <p:nvPr/>
        </p:nvSpPr>
        <p:spPr>
          <a:xfrm>
            <a:off x="1" y="1031524"/>
            <a:ext cx="12192000" cy="582647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endParaRPr lang="en-US" sz="3200">
              <a:cs typeface="Calibri"/>
            </a:endParaRPr>
          </a:p>
          <a:p>
            <a:endParaRPr lang="en-US" sz="3200">
              <a:cs typeface="Calibri"/>
            </a:endParaRPr>
          </a:p>
          <a:p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36D7953-3254-493C-8EB3-F287169AA705}"/>
              </a:ext>
            </a:extLst>
          </p:cNvPr>
          <p:cNvSpPr txBox="1"/>
          <p:nvPr/>
        </p:nvSpPr>
        <p:spPr>
          <a:xfrm>
            <a:off x="425379" y="164619"/>
            <a:ext cx="11720418" cy="70788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4000" b="1">
                <a:solidFill>
                  <a:schemeClr val="bg1"/>
                </a:solidFill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Functional  requirements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2EA8928-3794-4DEE-9BE6-FECD468C3F15}"/>
              </a:ext>
            </a:extLst>
          </p:cNvPr>
          <p:cNvSpPr txBox="1"/>
          <p:nvPr/>
        </p:nvSpPr>
        <p:spPr>
          <a:xfrm>
            <a:off x="1288201" y="2476981"/>
            <a:ext cx="9991060" cy="230832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lvl="0" indent="-342900" rtl="0">
              <a:buFont typeface="Arial"/>
              <a:buChar char="•"/>
            </a:pPr>
            <a:r>
              <a:rPr lang="en-US" sz="2400">
                <a:solidFill>
                  <a:srgbClr val="FFFFFF"/>
                </a:solidFill>
                <a:latin typeface="Calibri"/>
                <a:ea typeface="Arial"/>
                <a:cs typeface="Arial"/>
              </a:rPr>
              <a:t>The system will have the ability to detect human objects disregarding the other objects in the surrounding.</a:t>
            </a:r>
            <a:r>
              <a:rPr lang="en-US" sz="2400">
                <a:latin typeface="Calibri"/>
                <a:ea typeface="Arial"/>
                <a:cs typeface="Arial"/>
              </a:rPr>
              <a:t>​</a:t>
            </a:r>
            <a:endParaRPr lang="en-US">
              <a:cs typeface="Calibri" panose="020F0502020204030204"/>
            </a:endParaRPr>
          </a:p>
          <a:p>
            <a:pPr rtl="0"/>
            <a:endParaRPr lang="en-US" sz="2400">
              <a:latin typeface="Calibri"/>
              <a:ea typeface="Arial"/>
              <a:cs typeface="Arial"/>
            </a:endParaRPr>
          </a:p>
          <a:p>
            <a:pPr marL="342900" lvl="0" indent="-342900" rtl="0">
              <a:buFont typeface="Arial"/>
              <a:buChar char="•"/>
            </a:pPr>
            <a:r>
              <a:rPr lang="en-US" sz="2400">
                <a:solidFill>
                  <a:srgbClr val="FFFFFF"/>
                </a:solidFill>
                <a:latin typeface="Calibri"/>
                <a:ea typeface="Arial"/>
                <a:cs typeface="Arial"/>
              </a:rPr>
              <a:t>Ability to predict the age , gender and peer group accurately.</a:t>
            </a:r>
            <a:r>
              <a:rPr lang="en-US" sz="2400">
                <a:latin typeface="Calibri"/>
                <a:ea typeface="Arial"/>
                <a:cs typeface="Arial"/>
              </a:rPr>
              <a:t>​</a:t>
            </a:r>
          </a:p>
          <a:p>
            <a:pPr rtl="0"/>
            <a:endParaRPr lang="en-US" sz="2400">
              <a:latin typeface="Calibri"/>
              <a:ea typeface="Arial"/>
              <a:cs typeface="Arial"/>
            </a:endParaRPr>
          </a:p>
          <a:p>
            <a:pPr marL="342900" lvl="0" indent="-342900" rtl="0">
              <a:buFont typeface="Arial"/>
              <a:buChar char="•"/>
            </a:pPr>
            <a:endParaRPr lang="en-US" sz="2400">
              <a:latin typeface="Calibri"/>
              <a:ea typeface="Arial"/>
              <a:cs typeface="Arial"/>
            </a:endParaRPr>
          </a:p>
        </p:txBody>
      </p:sp>
      <p:sp>
        <p:nvSpPr>
          <p:cNvPr id="2" name="Flowchart: Off-page Connector 2">
            <a:extLst>
              <a:ext uri="{FF2B5EF4-FFF2-40B4-BE49-F238E27FC236}">
                <a16:creationId xmlns:a16="http://schemas.microsoft.com/office/drawing/2014/main" id="{FDF2EE24-7385-4501-AF92-7F300D2B74B9}"/>
              </a:ext>
            </a:extLst>
          </p:cNvPr>
          <p:cNvSpPr/>
          <p:nvPr/>
        </p:nvSpPr>
        <p:spPr>
          <a:xfrm rot="16200000">
            <a:off x="2883747" y="2732697"/>
            <a:ext cx="962164" cy="6734908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8000 h 10000"/>
              <a:gd name="connsiteX3" fmla="*/ 5000 w 10000"/>
              <a:gd name="connsiteY3" fmla="*/ 10000 h 10000"/>
              <a:gd name="connsiteX4" fmla="*/ 0 w 10000"/>
              <a:gd name="connsiteY4" fmla="*/ 8000 h 10000"/>
              <a:gd name="connsiteX5" fmla="*/ 0 w 10000"/>
              <a:gd name="connsiteY5" fmla="*/ 0 h 10000"/>
              <a:gd name="connsiteX0" fmla="*/ 110 w 10110"/>
              <a:gd name="connsiteY0" fmla="*/ 0 h 10000"/>
              <a:gd name="connsiteX1" fmla="*/ 10110 w 10110"/>
              <a:gd name="connsiteY1" fmla="*/ 0 h 10000"/>
              <a:gd name="connsiteX2" fmla="*/ 10110 w 10110"/>
              <a:gd name="connsiteY2" fmla="*/ 8000 h 10000"/>
              <a:gd name="connsiteX3" fmla="*/ 5110 w 10110"/>
              <a:gd name="connsiteY3" fmla="*/ 10000 h 10000"/>
              <a:gd name="connsiteX4" fmla="*/ 0 w 10110"/>
              <a:gd name="connsiteY4" fmla="*/ 8995 h 10000"/>
              <a:gd name="connsiteX5" fmla="*/ 110 w 10110"/>
              <a:gd name="connsiteY5" fmla="*/ 0 h 10000"/>
              <a:gd name="connsiteX0" fmla="*/ 110 w 10110"/>
              <a:gd name="connsiteY0" fmla="*/ 0 h 10000"/>
              <a:gd name="connsiteX1" fmla="*/ 10110 w 10110"/>
              <a:gd name="connsiteY1" fmla="*/ 0 h 10000"/>
              <a:gd name="connsiteX2" fmla="*/ 10110 w 10110"/>
              <a:gd name="connsiteY2" fmla="*/ 8995 h 10000"/>
              <a:gd name="connsiteX3" fmla="*/ 5110 w 10110"/>
              <a:gd name="connsiteY3" fmla="*/ 10000 h 10000"/>
              <a:gd name="connsiteX4" fmla="*/ 0 w 10110"/>
              <a:gd name="connsiteY4" fmla="*/ 8995 h 10000"/>
              <a:gd name="connsiteX5" fmla="*/ 110 w 10110"/>
              <a:gd name="connsiteY5" fmla="*/ 0 h 10000"/>
              <a:gd name="connsiteX0" fmla="*/ 110 w 10110"/>
              <a:gd name="connsiteY0" fmla="*/ 0 h 10332"/>
              <a:gd name="connsiteX1" fmla="*/ 10110 w 10110"/>
              <a:gd name="connsiteY1" fmla="*/ 0 h 10332"/>
              <a:gd name="connsiteX2" fmla="*/ 10110 w 10110"/>
              <a:gd name="connsiteY2" fmla="*/ 8995 h 10332"/>
              <a:gd name="connsiteX3" fmla="*/ 5110 w 10110"/>
              <a:gd name="connsiteY3" fmla="*/ 10332 h 10332"/>
              <a:gd name="connsiteX4" fmla="*/ 0 w 10110"/>
              <a:gd name="connsiteY4" fmla="*/ 8995 h 10332"/>
              <a:gd name="connsiteX5" fmla="*/ 110 w 10110"/>
              <a:gd name="connsiteY5" fmla="*/ 0 h 10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110" h="10332">
                <a:moveTo>
                  <a:pt x="110" y="0"/>
                </a:moveTo>
                <a:lnTo>
                  <a:pt x="10110" y="0"/>
                </a:lnTo>
                <a:lnTo>
                  <a:pt x="10110" y="8995"/>
                </a:lnTo>
                <a:lnTo>
                  <a:pt x="5110" y="10332"/>
                </a:lnTo>
                <a:lnTo>
                  <a:pt x="0" y="8995"/>
                </a:lnTo>
                <a:cubicBezTo>
                  <a:pt x="37" y="5997"/>
                  <a:pt x="73" y="2998"/>
                  <a:pt x="110" y="0"/>
                </a:cubicBezTo>
                <a:close/>
              </a:path>
            </a:pathLst>
          </a:cu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 Placeholder 10">
            <a:extLst>
              <a:ext uri="{FF2B5EF4-FFF2-40B4-BE49-F238E27FC236}">
                <a16:creationId xmlns:a16="http://schemas.microsoft.com/office/drawing/2014/main" id="{0DA4817B-A182-4AE3-8B2D-200EFF291F58}"/>
              </a:ext>
            </a:extLst>
          </p:cNvPr>
          <p:cNvSpPr txBox="1">
            <a:spLocks/>
          </p:cNvSpPr>
          <p:nvPr/>
        </p:nvSpPr>
        <p:spPr>
          <a:xfrm>
            <a:off x="158262" y="5732038"/>
            <a:ext cx="6083393" cy="658385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2400" kern="1200">
                <a:solidFill>
                  <a:schemeClr val="tx1"/>
                </a:solidFill>
                <a:latin typeface="Raleway" panose="020B05030301010600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28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Kannangara K </a:t>
            </a:r>
            <a:r>
              <a:rPr lang="en-US" sz="2800" b="1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</a:t>
            </a:r>
            <a:r>
              <a:rPr lang="en-US" sz="28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 L – IT18507652</a:t>
            </a:r>
          </a:p>
        </p:txBody>
      </p:sp>
    </p:spTree>
    <p:extLst>
      <p:ext uri="{BB962C8B-B14F-4D97-AF65-F5344CB8AC3E}">
        <p14:creationId xmlns:p14="http://schemas.microsoft.com/office/powerpoint/2010/main" val="393403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072F2BFE-E87C-43EE-B06E-4A7B123484D4}"/>
              </a:ext>
            </a:extLst>
          </p:cNvPr>
          <p:cNvSpPr/>
          <p:nvPr/>
        </p:nvSpPr>
        <p:spPr>
          <a:xfrm>
            <a:off x="1" y="1031524"/>
            <a:ext cx="12192000" cy="582647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endParaRPr lang="en-US">
              <a:cs typeface="Calibri" panose="020F0502020204030204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36D7953-3254-493C-8EB3-F287169AA705}"/>
              </a:ext>
            </a:extLst>
          </p:cNvPr>
          <p:cNvSpPr txBox="1"/>
          <p:nvPr/>
        </p:nvSpPr>
        <p:spPr>
          <a:xfrm>
            <a:off x="425379" y="164619"/>
            <a:ext cx="11720418" cy="70788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4000" b="1">
                <a:solidFill>
                  <a:schemeClr val="bg1"/>
                </a:solidFill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User requirements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0A53B1D-2B17-4446-AD32-32D6A6D78E9B}"/>
              </a:ext>
            </a:extLst>
          </p:cNvPr>
          <p:cNvSpPr txBox="1"/>
          <p:nvPr/>
        </p:nvSpPr>
        <p:spPr>
          <a:xfrm>
            <a:off x="1242238" y="1862470"/>
            <a:ext cx="9397409" cy="193899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en-US" sz="2400">
              <a:solidFill>
                <a:schemeClr val="bg1"/>
              </a:solidFill>
              <a:cs typeface="Calibri"/>
            </a:endParaRPr>
          </a:p>
          <a:p>
            <a:pPr marL="342900" indent="-342900">
              <a:buFont typeface="Arial"/>
              <a:buChar char="•"/>
            </a:pPr>
            <a:r>
              <a:rPr lang="en-US" sz="2400">
                <a:solidFill>
                  <a:schemeClr val="bg1"/>
                </a:solidFill>
                <a:cs typeface="Calibri"/>
              </a:rPr>
              <a:t>People with facial wearables such facial masks and helmets will not be detected.</a:t>
            </a:r>
          </a:p>
          <a:p>
            <a:pPr marL="342900" indent="-342900">
              <a:buFont typeface="Arial"/>
              <a:buChar char="•"/>
            </a:pPr>
            <a:endParaRPr lang="en-US" sz="2400">
              <a:solidFill>
                <a:schemeClr val="bg1"/>
              </a:solidFill>
              <a:cs typeface="Calibri"/>
            </a:endParaRPr>
          </a:p>
          <a:p>
            <a:pPr marL="342900" indent="-342900">
              <a:buFont typeface="Arial"/>
              <a:buChar char="•"/>
            </a:pPr>
            <a:r>
              <a:rPr lang="en-US" sz="2400">
                <a:solidFill>
                  <a:schemeClr val="bg1"/>
                </a:solidFill>
                <a:cs typeface="Calibri"/>
              </a:rPr>
              <a:t>Having a smart tv with a camera.</a:t>
            </a:r>
          </a:p>
        </p:txBody>
      </p:sp>
      <p:sp>
        <p:nvSpPr>
          <p:cNvPr id="6" name="Flowchart: Off-page Connector 2">
            <a:extLst>
              <a:ext uri="{FF2B5EF4-FFF2-40B4-BE49-F238E27FC236}">
                <a16:creationId xmlns:a16="http://schemas.microsoft.com/office/drawing/2014/main" id="{B636F232-21A3-4F89-ADD6-261B13653166}"/>
              </a:ext>
            </a:extLst>
          </p:cNvPr>
          <p:cNvSpPr/>
          <p:nvPr/>
        </p:nvSpPr>
        <p:spPr>
          <a:xfrm rot="16200000">
            <a:off x="2883747" y="2732697"/>
            <a:ext cx="962164" cy="6734908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8000 h 10000"/>
              <a:gd name="connsiteX3" fmla="*/ 5000 w 10000"/>
              <a:gd name="connsiteY3" fmla="*/ 10000 h 10000"/>
              <a:gd name="connsiteX4" fmla="*/ 0 w 10000"/>
              <a:gd name="connsiteY4" fmla="*/ 8000 h 10000"/>
              <a:gd name="connsiteX5" fmla="*/ 0 w 10000"/>
              <a:gd name="connsiteY5" fmla="*/ 0 h 10000"/>
              <a:gd name="connsiteX0" fmla="*/ 110 w 10110"/>
              <a:gd name="connsiteY0" fmla="*/ 0 h 10000"/>
              <a:gd name="connsiteX1" fmla="*/ 10110 w 10110"/>
              <a:gd name="connsiteY1" fmla="*/ 0 h 10000"/>
              <a:gd name="connsiteX2" fmla="*/ 10110 w 10110"/>
              <a:gd name="connsiteY2" fmla="*/ 8000 h 10000"/>
              <a:gd name="connsiteX3" fmla="*/ 5110 w 10110"/>
              <a:gd name="connsiteY3" fmla="*/ 10000 h 10000"/>
              <a:gd name="connsiteX4" fmla="*/ 0 w 10110"/>
              <a:gd name="connsiteY4" fmla="*/ 8995 h 10000"/>
              <a:gd name="connsiteX5" fmla="*/ 110 w 10110"/>
              <a:gd name="connsiteY5" fmla="*/ 0 h 10000"/>
              <a:gd name="connsiteX0" fmla="*/ 110 w 10110"/>
              <a:gd name="connsiteY0" fmla="*/ 0 h 10000"/>
              <a:gd name="connsiteX1" fmla="*/ 10110 w 10110"/>
              <a:gd name="connsiteY1" fmla="*/ 0 h 10000"/>
              <a:gd name="connsiteX2" fmla="*/ 10110 w 10110"/>
              <a:gd name="connsiteY2" fmla="*/ 8995 h 10000"/>
              <a:gd name="connsiteX3" fmla="*/ 5110 w 10110"/>
              <a:gd name="connsiteY3" fmla="*/ 10000 h 10000"/>
              <a:gd name="connsiteX4" fmla="*/ 0 w 10110"/>
              <a:gd name="connsiteY4" fmla="*/ 8995 h 10000"/>
              <a:gd name="connsiteX5" fmla="*/ 110 w 10110"/>
              <a:gd name="connsiteY5" fmla="*/ 0 h 10000"/>
              <a:gd name="connsiteX0" fmla="*/ 110 w 10110"/>
              <a:gd name="connsiteY0" fmla="*/ 0 h 10332"/>
              <a:gd name="connsiteX1" fmla="*/ 10110 w 10110"/>
              <a:gd name="connsiteY1" fmla="*/ 0 h 10332"/>
              <a:gd name="connsiteX2" fmla="*/ 10110 w 10110"/>
              <a:gd name="connsiteY2" fmla="*/ 8995 h 10332"/>
              <a:gd name="connsiteX3" fmla="*/ 5110 w 10110"/>
              <a:gd name="connsiteY3" fmla="*/ 10332 h 10332"/>
              <a:gd name="connsiteX4" fmla="*/ 0 w 10110"/>
              <a:gd name="connsiteY4" fmla="*/ 8995 h 10332"/>
              <a:gd name="connsiteX5" fmla="*/ 110 w 10110"/>
              <a:gd name="connsiteY5" fmla="*/ 0 h 10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110" h="10332">
                <a:moveTo>
                  <a:pt x="110" y="0"/>
                </a:moveTo>
                <a:lnTo>
                  <a:pt x="10110" y="0"/>
                </a:lnTo>
                <a:lnTo>
                  <a:pt x="10110" y="8995"/>
                </a:lnTo>
                <a:lnTo>
                  <a:pt x="5110" y="10332"/>
                </a:lnTo>
                <a:lnTo>
                  <a:pt x="0" y="8995"/>
                </a:lnTo>
                <a:cubicBezTo>
                  <a:pt x="37" y="5997"/>
                  <a:pt x="73" y="2998"/>
                  <a:pt x="110" y="0"/>
                </a:cubicBezTo>
                <a:close/>
              </a:path>
            </a:pathLst>
          </a:cu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 Placeholder 10">
            <a:extLst>
              <a:ext uri="{FF2B5EF4-FFF2-40B4-BE49-F238E27FC236}">
                <a16:creationId xmlns:a16="http://schemas.microsoft.com/office/drawing/2014/main" id="{7833A942-EEEC-416C-B324-ADEEEF325314}"/>
              </a:ext>
            </a:extLst>
          </p:cNvPr>
          <p:cNvSpPr txBox="1">
            <a:spLocks/>
          </p:cNvSpPr>
          <p:nvPr/>
        </p:nvSpPr>
        <p:spPr>
          <a:xfrm>
            <a:off x="158262" y="5732038"/>
            <a:ext cx="6083393" cy="658385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2400" kern="1200">
                <a:solidFill>
                  <a:schemeClr val="tx1"/>
                </a:solidFill>
                <a:latin typeface="Raleway" panose="020B05030301010600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28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Kannangara K </a:t>
            </a:r>
            <a:r>
              <a:rPr lang="en-US" sz="2800" b="1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</a:t>
            </a:r>
            <a:r>
              <a:rPr lang="en-US" sz="28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 L – IT18507652</a:t>
            </a:r>
          </a:p>
        </p:txBody>
      </p:sp>
      <p:pic>
        <p:nvPicPr>
          <p:cNvPr id="5" name="Picture 6" descr="Icon&#10;&#10;Description automatically generated">
            <a:extLst>
              <a:ext uri="{FF2B5EF4-FFF2-40B4-BE49-F238E27FC236}">
                <a16:creationId xmlns:a16="http://schemas.microsoft.com/office/drawing/2014/main" id="{9D6A937C-1736-4555-BF03-4AA2D43AF4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66593" y="4761270"/>
            <a:ext cx="1940233" cy="1940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528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072F2BFE-E87C-43EE-B06E-4A7B123484D4}"/>
              </a:ext>
            </a:extLst>
          </p:cNvPr>
          <p:cNvSpPr/>
          <p:nvPr/>
        </p:nvSpPr>
        <p:spPr>
          <a:xfrm>
            <a:off x="1" y="1031524"/>
            <a:ext cx="12192000" cy="582647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endParaRPr lang="en-US" sz="3200">
              <a:cs typeface="Calibri"/>
            </a:endParaRPr>
          </a:p>
          <a:p>
            <a:endParaRPr lang="en-US" sz="3200">
              <a:cs typeface="Calibri"/>
            </a:endParaRPr>
          </a:p>
          <a:p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36D7953-3254-493C-8EB3-F287169AA705}"/>
              </a:ext>
            </a:extLst>
          </p:cNvPr>
          <p:cNvSpPr txBox="1"/>
          <p:nvPr/>
        </p:nvSpPr>
        <p:spPr>
          <a:xfrm>
            <a:off x="425379" y="164619"/>
            <a:ext cx="11720418" cy="70788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4000" b="1">
                <a:solidFill>
                  <a:schemeClr val="bg1"/>
                </a:solidFill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Completion of the Project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2EA8928-3794-4DEE-9BE6-FECD468C3F15}"/>
              </a:ext>
            </a:extLst>
          </p:cNvPr>
          <p:cNvSpPr txBox="1"/>
          <p:nvPr/>
        </p:nvSpPr>
        <p:spPr>
          <a:xfrm>
            <a:off x="1216764" y="1961043"/>
            <a:ext cx="9991060" cy="83099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rtl="0"/>
            <a:endParaRPr lang="en-US" sz="2400">
              <a:latin typeface="Calibri"/>
              <a:ea typeface="Arial"/>
              <a:cs typeface="Arial"/>
            </a:endParaRPr>
          </a:p>
          <a:p>
            <a:pPr marL="342900" lvl="0" indent="-342900" rtl="0">
              <a:buFont typeface="Arial"/>
              <a:buChar char="•"/>
            </a:pPr>
            <a:endParaRPr lang="en-US" sz="2400">
              <a:latin typeface="Calibri"/>
              <a:ea typeface="Arial"/>
              <a:cs typeface="Arial"/>
            </a:endParaRPr>
          </a:p>
        </p:txBody>
      </p:sp>
      <p:sp>
        <p:nvSpPr>
          <p:cNvPr id="2" name="Flowchart: Off-page Connector 2">
            <a:extLst>
              <a:ext uri="{FF2B5EF4-FFF2-40B4-BE49-F238E27FC236}">
                <a16:creationId xmlns:a16="http://schemas.microsoft.com/office/drawing/2014/main" id="{FDF2EE24-7385-4501-AF92-7F300D2B74B9}"/>
              </a:ext>
            </a:extLst>
          </p:cNvPr>
          <p:cNvSpPr/>
          <p:nvPr/>
        </p:nvSpPr>
        <p:spPr>
          <a:xfrm rot="16200000">
            <a:off x="2883747" y="2732697"/>
            <a:ext cx="962164" cy="6734908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8000 h 10000"/>
              <a:gd name="connsiteX3" fmla="*/ 5000 w 10000"/>
              <a:gd name="connsiteY3" fmla="*/ 10000 h 10000"/>
              <a:gd name="connsiteX4" fmla="*/ 0 w 10000"/>
              <a:gd name="connsiteY4" fmla="*/ 8000 h 10000"/>
              <a:gd name="connsiteX5" fmla="*/ 0 w 10000"/>
              <a:gd name="connsiteY5" fmla="*/ 0 h 10000"/>
              <a:gd name="connsiteX0" fmla="*/ 110 w 10110"/>
              <a:gd name="connsiteY0" fmla="*/ 0 h 10000"/>
              <a:gd name="connsiteX1" fmla="*/ 10110 w 10110"/>
              <a:gd name="connsiteY1" fmla="*/ 0 h 10000"/>
              <a:gd name="connsiteX2" fmla="*/ 10110 w 10110"/>
              <a:gd name="connsiteY2" fmla="*/ 8000 h 10000"/>
              <a:gd name="connsiteX3" fmla="*/ 5110 w 10110"/>
              <a:gd name="connsiteY3" fmla="*/ 10000 h 10000"/>
              <a:gd name="connsiteX4" fmla="*/ 0 w 10110"/>
              <a:gd name="connsiteY4" fmla="*/ 8995 h 10000"/>
              <a:gd name="connsiteX5" fmla="*/ 110 w 10110"/>
              <a:gd name="connsiteY5" fmla="*/ 0 h 10000"/>
              <a:gd name="connsiteX0" fmla="*/ 110 w 10110"/>
              <a:gd name="connsiteY0" fmla="*/ 0 h 10000"/>
              <a:gd name="connsiteX1" fmla="*/ 10110 w 10110"/>
              <a:gd name="connsiteY1" fmla="*/ 0 h 10000"/>
              <a:gd name="connsiteX2" fmla="*/ 10110 w 10110"/>
              <a:gd name="connsiteY2" fmla="*/ 8995 h 10000"/>
              <a:gd name="connsiteX3" fmla="*/ 5110 w 10110"/>
              <a:gd name="connsiteY3" fmla="*/ 10000 h 10000"/>
              <a:gd name="connsiteX4" fmla="*/ 0 w 10110"/>
              <a:gd name="connsiteY4" fmla="*/ 8995 h 10000"/>
              <a:gd name="connsiteX5" fmla="*/ 110 w 10110"/>
              <a:gd name="connsiteY5" fmla="*/ 0 h 10000"/>
              <a:gd name="connsiteX0" fmla="*/ 110 w 10110"/>
              <a:gd name="connsiteY0" fmla="*/ 0 h 10332"/>
              <a:gd name="connsiteX1" fmla="*/ 10110 w 10110"/>
              <a:gd name="connsiteY1" fmla="*/ 0 h 10332"/>
              <a:gd name="connsiteX2" fmla="*/ 10110 w 10110"/>
              <a:gd name="connsiteY2" fmla="*/ 8995 h 10332"/>
              <a:gd name="connsiteX3" fmla="*/ 5110 w 10110"/>
              <a:gd name="connsiteY3" fmla="*/ 10332 h 10332"/>
              <a:gd name="connsiteX4" fmla="*/ 0 w 10110"/>
              <a:gd name="connsiteY4" fmla="*/ 8995 h 10332"/>
              <a:gd name="connsiteX5" fmla="*/ 110 w 10110"/>
              <a:gd name="connsiteY5" fmla="*/ 0 h 10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110" h="10332">
                <a:moveTo>
                  <a:pt x="110" y="0"/>
                </a:moveTo>
                <a:lnTo>
                  <a:pt x="10110" y="0"/>
                </a:lnTo>
                <a:lnTo>
                  <a:pt x="10110" y="8995"/>
                </a:lnTo>
                <a:lnTo>
                  <a:pt x="5110" y="10332"/>
                </a:lnTo>
                <a:lnTo>
                  <a:pt x="0" y="8995"/>
                </a:lnTo>
                <a:cubicBezTo>
                  <a:pt x="37" y="5997"/>
                  <a:pt x="73" y="2998"/>
                  <a:pt x="110" y="0"/>
                </a:cubicBezTo>
                <a:close/>
              </a:path>
            </a:pathLst>
          </a:cu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 Placeholder 10">
            <a:extLst>
              <a:ext uri="{FF2B5EF4-FFF2-40B4-BE49-F238E27FC236}">
                <a16:creationId xmlns:a16="http://schemas.microsoft.com/office/drawing/2014/main" id="{0DA4817B-A182-4AE3-8B2D-200EFF291F58}"/>
              </a:ext>
            </a:extLst>
          </p:cNvPr>
          <p:cNvSpPr txBox="1">
            <a:spLocks/>
          </p:cNvSpPr>
          <p:nvPr/>
        </p:nvSpPr>
        <p:spPr>
          <a:xfrm>
            <a:off x="158262" y="5732038"/>
            <a:ext cx="6083393" cy="658385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2400" kern="1200">
                <a:solidFill>
                  <a:schemeClr val="tx1"/>
                </a:solidFill>
                <a:latin typeface="Raleway" panose="020B05030301010600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28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Kannangara K </a:t>
            </a:r>
            <a:r>
              <a:rPr lang="en-US" sz="2800" b="1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</a:t>
            </a:r>
            <a:r>
              <a:rPr lang="en-US" sz="28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 L – IT18507652</a:t>
            </a:r>
          </a:p>
        </p:txBody>
      </p:sp>
      <p:pic>
        <p:nvPicPr>
          <p:cNvPr id="6" name="Picture 6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CD7E3CCF-3317-45F1-99B1-E49A356130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872" y="1715114"/>
            <a:ext cx="4670611" cy="2632156"/>
          </a:xfrm>
          <a:prstGeom prst="rect">
            <a:avLst/>
          </a:prstGeom>
        </p:spPr>
      </p:pic>
      <p:pic>
        <p:nvPicPr>
          <p:cNvPr id="7" name="Picture 8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CFE47053-3619-4C8E-A363-D049CFDD27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6194" y="1775679"/>
            <a:ext cx="5623111" cy="2567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6930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072F2BFE-E87C-43EE-B06E-4A7B123484D4}"/>
              </a:ext>
            </a:extLst>
          </p:cNvPr>
          <p:cNvSpPr/>
          <p:nvPr/>
        </p:nvSpPr>
        <p:spPr>
          <a:xfrm>
            <a:off x="1" y="1031524"/>
            <a:ext cx="12192000" cy="582647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endParaRPr lang="en-US" sz="3200">
              <a:cs typeface="Calibri"/>
            </a:endParaRPr>
          </a:p>
          <a:p>
            <a:endParaRPr lang="en-US" sz="3200">
              <a:cs typeface="Calibri"/>
            </a:endParaRPr>
          </a:p>
          <a:p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36D7953-3254-493C-8EB3-F287169AA705}"/>
              </a:ext>
            </a:extLst>
          </p:cNvPr>
          <p:cNvSpPr txBox="1"/>
          <p:nvPr/>
        </p:nvSpPr>
        <p:spPr>
          <a:xfrm>
            <a:off x="425379" y="164619"/>
            <a:ext cx="11720418" cy="70788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4000" b="1">
                <a:solidFill>
                  <a:schemeClr val="bg1"/>
                </a:solidFill>
                <a:latin typeface="Open Sans"/>
                <a:ea typeface="Open Sans"/>
                <a:cs typeface="Open Sans"/>
              </a:rPr>
              <a:t>Acuracy of models</a:t>
            </a:r>
            <a:endParaRPr lang="en-US" sz="4000" b="1">
              <a:solidFill>
                <a:schemeClr val="bg1"/>
              </a:solidFill>
              <a:latin typeface="Open Sans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2EA8928-3794-4DEE-9BE6-FECD468C3F15}"/>
              </a:ext>
            </a:extLst>
          </p:cNvPr>
          <p:cNvSpPr txBox="1"/>
          <p:nvPr/>
        </p:nvSpPr>
        <p:spPr>
          <a:xfrm>
            <a:off x="1216764" y="1961043"/>
            <a:ext cx="9991060" cy="83099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rtl="0"/>
            <a:endParaRPr lang="en-US" sz="2400">
              <a:latin typeface="Calibri"/>
              <a:ea typeface="Arial"/>
              <a:cs typeface="Arial"/>
            </a:endParaRPr>
          </a:p>
          <a:p>
            <a:pPr marL="342900" lvl="0" indent="-342900" rtl="0">
              <a:buFont typeface="Arial"/>
              <a:buChar char="•"/>
            </a:pPr>
            <a:endParaRPr lang="en-US" sz="2400">
              <a:latin typeface="Calibri"/>
              <a:ea typeface="Arial"/>
              <a:cs typeface="Arial"/>
            </a:endParaRPr>
          </a:p>
        </p:txBody>
      </p:sp>
      <p:sp>
        <p:nvSpPr>
          <p:cNvPr id="2" name="Flowchart: Off-page Connector 2">
            <a:extLst>
              <a:ext uri="{FF2B5EF4-FFF2-40B4-BE49-F238E27FC236}">
                <a16:creationId xmlns:a16="http://schemas.microsoft.com/office/drawing/2014/main" id="{FDF2EE24-7385-4501-AF92-7F300D2B74B9}"/>
              </a:ext>
            </a:extLst>
          </p:cNvPr>
          <p:cNvSpPr/>
          <p:nvPr/>
        </p:nvSpPr>
        <p:spPr>
          <a:xfrm rot="16200000">
            <a:off x="2883747" y="2732697"/>
            <a:ext cx="962164" cy="6734908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8000 h 10000"/>
              <a:gd name="connsiteX3" fmla="*/ 5000 w 10000"/>
              <a:gd name="connsiteY3" fmla="*/ 10000 h 10000"/>
              <a:gd name="connsiteX4" fmla="*/ 0 w 10000"/>
              <a:gd name="connsiteY4" fmla="*/ 8000 h 10000"/>
              <a:gd name="connsiteX5" fmla="*/ 0 w 10000"/>
              <a:gd name="connsiteY5" fmla="*/ 0 h 10000"/>
              <a:gd name="connsiteX0" fmla="*/ 110 w 10110"/>
              <a:gd name="connsiteY0" fmla="*/ 0 h 10000"/>
              <a:gd name="connsiteX1" fmla="*/ 10110 w 10110"/>
              <a:gd name="connsiteY1" fmla="*/ 0 h 10000"/>
              <a:gd name="connsiteX2" fmla="*/ 10110 w 10110"/>
              <a:gd name="connsiteY2" fmla="*/ 8000 h 10000"/>
              <a:gd name="connsiteX3" fmla="*/ 5110 w 10110"/>
              <a:gd name="connsiteY3" fmla="*/ 10000 h 10000"/>
              <a:gd name="connsiteX4" fmla="*/ 0 w 10110"/>
              <a:gd name="connsiteY4" fmla="*/ 8995 h 10000"/>
              <a:gd name="connsiteX5" fmla="*/ 110 w 10110"/>
              <a:gd name="connsiteY5" fmla="*/ 0 h 10000"/>
              <a:gd name="connsiteX0" fmla="*/ 110 w 10110"/>
              <a:gd name="connsiteY0" fmla="*/ 0 h 10000"/>
              <a:gd name="connsiteX1" fmla="*/ 10110 w 10110"/>
              <a:gd name="connsiteY1" fmla="*/ 0 h 10000"/>
              <a:gd name="connsiteX2" fmla="*/ 10110 w 10110"/>
              <a:gd name="connsiteY2" fmla="*/ 8995 h 10000"/>
              <a:gd name="connsiteX3" fmla="*/ 5110 w 10110"/>
              <a:gd name="connsiteY3" fmla="*/ 10000 h 10000"/>
              <a:gd name="connsiteX4" fmla="*/ 0 w 10110"/>
              <a:gd name="connsiteY4" fmla="*/ 8995 h 10000"/>
              <a:gd name="connsiteX5" fmla="*/ 110 w 10110"/>
              <a:gd name="connsiteY5" fmla="*/ 0 h 10000"/>
              <a:gd name="connsiteX0" fmla="*/ 110 w 10110"/>
              <a:gd name="connsiteY0" fmla="*/ 0 h 10332"/>
              <a:gd name="connsiteX1" fmla="*/ 10110 w 10110"/>
              <a:gd name="connsiteY1" fmla="*/ 0 h 10332"/>
              <a:gd name="connsiteX2" fmla="*/ 10110 w 10110"/>
              <a:gd name="connsiteY2" fmla="*/ 8995 h 10332"/>
              <a:gd name="connsiteX3" fmla="*/ 5110 w 10110"/>
              <a:gd name="connsiteY3" fmla="*/ 10332 h 10332"/>
              <a:gd name="connsiteX4" fmla="*/ 0 w 10110"/>
              <a:gd name="connsiteY4" fmla="*/ 8995 h 10332"/>
              <a:gd name="connsiteX5" fmla="*/ 110 w 10110"/>
              <a:gd name="connsiteY5" fmla="*/ 0 h 10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110" h="10332">
                <a:moveTo>
                  <a:pt x="110" y="0"/>
                </a:moveTo>
                <a:lnTo>
                  <a:pt x="10110" y="0"/>
                </a:lnTo>
                <a:lnTo>
                  <a:pt x="10110" y="8995"/>
                </a:lnTo>
                <a:lnTo>
                  <a:pt x="5110" y="10332"/>
                </a:lnTo>
                <a:lnTo>
                  <a:pt x="0" y="8995"/>
                </a:lnTo>
                <a:cubicBezTo>
                  <a:pt x="37" y="5997"/>
                  <a:pt x="73" y="2998"/>
                  <a:pt x="110" y="0"/>
                </a:cubicBezTo>
                <a:close/>
              </a:path>
            </a:pathLst>
          </a:cu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 Placeholder 10">
            <a:extLst>
              <a:ext uri="{FF2B5EF4-FFF2-40B4-BE49-F238E27FC236}">
                <a16:creationId xmlns:a16="http://schemas.microsoft.com/office/drawing/2014/main" id="{0DA4817B-A182-4AE3-8B2D-200EFF291F58}"/>
              </a:ext>
            </a:extLst>
          </p:cNvPr>
          <p:cNvSpPr txBox="1">
            <a:spLocks/>
          </p:cNvSpPr>
          <p:nvPr/>
        </p:nvSpPr>
        <p:spPr>
          <a:xfrm>
            <a:off x="158262" y="5732038"/>
            <a:ext cx="6083393" cy="658385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2400" kern="1200">
                <a:solidFill>
                  <a:schemeClr val="tx1"/>
                </a:solidFill>
                <a:latin typeface="Raleway" panose="020B05030301010600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28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Kannangara K </a:t>
            </a:r>
            <a:r>
              <a:rPr lang="en-US" sz="2800" b="1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</a:t>
            </a:r>
            <a:r>
              <a:rPr lang="en-US" sz="28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 L – IT18507652</a:t>
            </a:r>
          </a:p>
        </p:txBody>
      </p:sp>
      <p:pic>
        <p:nvPicPr>
          <p:cNvPr id="9" name="Picture 9" descr="Table&#10;&#10;Description automatically generated">
            <a:extLst>
              <a:ext uri="{FF2B5EF4-FFF2-40B4-BE49-F238E27FC236}">
                <a16:creationId xmlns:a16="http://schemas.microsoft.com/office/drawing/2014/main" id="{695D60C5-CC2A-4870-B858-28FA6F43A9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136" y="1770888"/>
            <a:ext cx="4583501" cy="2611734"/>
          </a:xfrm>
          <a:prstGeom prst="rect">
            <a:avLst/>
          </a:prstGeom>
        </p:spPr>
      </p:pic>
      <p:pic>
        <p:nvPicPr>
          <p:cNvPr id="10" name="Picture 10" descr="Table&#10;&#10;Description automatically generated">
            <a:extLst>
              <a:ext uri="{FF2B5EF4-FFF2-40B4-BE49-F238E27FC236}">
                <a16:creationId xmlns:a16="http://schemas.microsoft.com/office/drawing/2014/main" id="{C36EE225-62D1-42E3-91E8-890820AC61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7155" y="1715919"/>
            <a:ext cx="5259237" cy="2721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8891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072F2BFE-E87C-43EE-B06E-4A7B123484D4}"/>
              </a:ext>
            </a:extLst>
          </p:cNvPr>
          <p:cNvSpPr/>
          <p:nvPr/>
        </p:nvSpPr>
        <p:spPr>
          <a:xfrm>
            <a:off x="1" y="1031524"/>
            <a:ext cx="12192000" cy="582647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endParaRPr lang="en-US" sz="3200">
              <a:cs typeface="Calibri"/>
            </a:endParaRPr>
          </a:p>
          <a:p>
            <a:endParaRPr lang="en-US" sz="3200">
              <a:cs typeface="Calibri"/>
            </a:endParaRPr>
          </a:p>
          <a:p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36D7953-3254-493C-8EB3-F287169AA705}"/>
              </a:ext>
            </a:extLst>
          </p:cNvPr>
          <p:cNvSpPr txBox="1"/>
          <p:nvPr/>
        </p:nvSpPr>
        <p:spPr>
          <a:xfrm>
            <a:off x="425379" y="164619"/>
            <a:ext cx="11720418" cy="70788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4000" b="1">
                <a:solidFill>
                  <a:schemeClr val="bg1"/>
                </a:solidFill>
                <a:latin typeface="Open Sans"/>
                <a:ea typeface="Open Sans"/>
                <a:cs typeface="Open Sans"/>
              </a:rPr>
              <a:t>Corelational Analysis</a:t>
            </a:r>
            <a:endParaRPr lang="en-US" sz="4000" b="1" dirty="0">
              <a:solidFill>
                <a:schemeClr val="bg1"/>
              </a:solidFill>
              <a:latin typeface="Open Sans"/>
              <a:ea typeface="Open Sans"/>
              <a:cs typeface="Open San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2EA8928-3794-4DEE-9BE6-FECD468C3F15}"/>
              </a:ext>
            </a:extLst>
          </p:cNvPr>
          <p:cNvSpPr txBox="1"/>
          <p:nvPr/>
        </p:nvSpPr>
        <p:spPr>
          <a:xfrm>
            <a:off x="1216764" y="1961043"/>
            <a:ext cx="9991060" cy="83099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rtl="0"/>
            <a:endParaRPr lang="en-US" sz="2400">
              <a:latin typeface="Calibri"/>
              <a:ea typeface="Arial"/>
              <a:cs typeface="Arial"/>
            </a:endParaRPr>
          </a:p>
          <a:p>
            <a:pPr marL="342900" lvl="0" indent="-342900" rtl="0">
              <a:buFont typeface="Arial"/>
              <a:buChar char="•"/>
            </a:pPr>
            <a:endParaRPr lang="en-US" sz="2400">
              <a:latin typeface="Calibri"/>
              <a:ea typeface="Arial"/>
              <a:cs typeface="Arial"/>
            </a:endParaRPr>
          </a:p>
        </p:txBody>
      </p:sp>
      <p:sp>
        <p:nvSpPr>
          <p:cNvPr id="2" name="Flowchart: Off-page Connector 2">
            <a:extLst>
              <a:ext uri="{FF2B5EF4-FFF2-40B4-BE49-F238E27FC236}">
                <a16:creationId xmlns:a16="http://schemas.microsoft.com/office/drawing/2014/main" id="{FDF2EE24-7385-4501-AF92-7F300D2B74B9}"/>
              </a:ext>
            </a:extLst>
          </p:cNvPr>
          <p:cNvSpPr/>
          <p:nvPr/>
        </p:nvSpPr>
        <p:spPr>
          <a:xfrm rot="16200000">
            <a:off x="2883747" y="2732697"/>
            <a:ext cx="962164" cy="6734908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8000 h 10000"/>
              <a:gd name="connsiteX3" fmla="*/ 5000 w 10000"/>
              <a:gd name="connsiteY3" fmla="*/ 10000 h 10000"/>
              <a:gd name="connsiteX4" fmla="*/ 0 w 10000"/>
              <a:gd name="connsiteY4" fmla="*/ 8000 h 10000"/>
              <a:gd name="connsiteX5" fmla="*/ 0 w 10000"/>
              <a:gd name="connsiteY5" fmla="*/ 0 h 10000"/>
              <a:gd name="connsiteX0" fmla="*/ 110 w 10110"/>
              <a:gd name="connsiteY0" fmla="*/ 0 h 10000"/>
              <a:gd name="connsiteX1" fmla="*/ 10110 w 10110"/>
              <a:gd name="connsiteY1" fmla="*/ 0 h 10000"/>
              <a:gd name="connsiteX2" fmla="*/ 10110 w 10110"/>
              <a:gd name="connsiteY2" fmla="*/ 8000 h 10000"/>
              <a:gd name="connsiteX3" fmla="*/ 5110 w 10110"/>
              <a:gd name="connsiteY3" fmla="*/ 10000 h 10000"/>
              <a:gd name="connsiteX4" fmla="*/ 0 w 10110"/>
              <a:gd name="connsiteY4" fmla="*/ 8995 h 10000"/>
              <a:gd name="connsiteX5" fmla="*/ 110 w 10110"/>
              <a:gd name="connsiteY5" fmla="*/ 0 h 10000"/>
              <a:gd name="connsiteX0" fmla="*/ 110 w 10110"/>
              <a:gd name="connsiteY0" fmla="*/ 0 h 10000"/>
              <a:gd name="connsiteX1" fmla="*/ 10110 w 10110"/>
              <a:gd name="connsiteY1" fmla="*/ 0 h 10000"/>
              <a:gd name="connsiteX2" fmla="*/ 10110 w 10110"/>
              <a:gd name="connsiteY2" fmla="*/ 8995 h 10000"/>
              <a:gd name="connsiteX3" fmla="*/ 5110 w 10110"/>
              <a:gd name="connsiteY3" fmla="*/ 10000 h 10000"/>
              <a:gd name="connsiteX4" fmla="*/ 0 w 10110"/>
              <a:gd name="connsiteY4" fmla="*/ 8995 h 10000"/>
              <a:gd name="connsiteX5" fmla="*/ 110 w 10110"/>
              <a:gd name="connsiteY5" fmla="*/ 0 h 10000"/>
              <a:gd name="connsiteX0" fmla="*/ 110 w 10110"/>
              <a:gd name="connsiteY0" fmla="*/ 0 h 10332"/>
              <a:gd name="connsiteX1" fmla="*/ 10110 w 10110"/>
              <a:gd name="connsiteY1" fmla="*/ 0 h 10332"/>
              <a:gd name="connsiteX2" fmla="*/ 10110 w 10110"/>
              <a:gd name="connsiteY2" fmla="*/ 8995 h 10332"/>
              <a:gd name="connsiteX3" fmla="*/ 5110 w 10110"/>
              <a:gd name="connsiteY3" fmla="*/ 10332 h 10332"/>
              <a:gd name="connsiteX4" fmla="*/ 0 w 10110"/>
              <a:gd name="connsiteY4" fmla="*/ 8995 h 10332"/>
              <a:gd name="connsiteX5" fmla="*/ 110 w 10110"/>
              <a:gd name="connsiteY5" fmla="*/ 0 h 10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110" h="10332">
                <a:moveTo>
                  <a:pt x="110" y="0"/>
                </a:moveTo>
                <a:lnTo>
                  <a:pt x="10110" y="0"/>
                </a:lnTo>
                <a:lnTo>
                  <a:pt x="10110" y="8995"/>
                </a:lnTo>
                <a:lnTo>
                  <a:pt x="5110" y="10332"/>
                </a:lnTo>
                <a:lnTo>
                  <a:pt x="0" y="8995"/>
                </a:lnTo>
                <a:cubicBezTo>
                  <a:pt x="37" y="5997"/>
                  <a:pt x="73" y="2998"/>
                  <a:pt x="110" y="0"/>
                </a:cubicBezTo>
                <a:close/>
              </a:path>
            </a:pathLst>
          </a:cu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 Placeholder 10">
            <a:extLst>
              <a:ext uri="{FF2B5EF4-FFF2-40B4-BE49-F238E27FC236}">
                <a16:creationId xmlns:a16="http://schemas.microsoft.com/office/drawing/2014/main" id="{0DA4817B-A182-4AE3-8B2D-200EFF291F58}"/>
              </a:ext>
            </a:extLst>
          </p:cNvPr>
          <p:cNvSpPr txBox="1">
            <a:spLocks/>
          </p:cNvSpPr>
          <p:nvPr/>
        </p:nvSpPr>
        <p:spPr>
          <a:xfrm>
            <a:off x="158262" y="5732038"/>
            <a:ext cx="6083393" cy="658385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2400" kern="1200">
                <a:solidFill>
                  <a:schemeClr val="tx1"/>
                </a:solidFill>
                <a:latin typeface="Raleway" panose="020B05030301010600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28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Kannangara K </a:t>
            </a:r>
            <a:r>
              <a:rPr lang="en-US" sz="2800" b="1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</a:t>
            </a:r>
            <a:r>
              <a:rPr lang="en-US" sz="28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 L – IT18507652</a:t>
            </a:r>
          </a:p>
        </p:txBody>
      </p:sp>
      <p:pic>
        <p:nvPicPr>
          <p:cNvPr id="6" name="Picture 6" descr="Chart, radar chart&#10;&#10;Description automatically generated">
            <a:extLst>
              <a:ext uri="{FF2B5EF4-FFF2-40B4-BE49-F238E27FC236}">
                <a16:creationId xmlns:a16="http://schemas.microsoft.com/office/drawing/2014/main" id="{C3C37061-368D-45ED-8994-2F9C1499CF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5829" y="1548732"/>
            <a:ext cx="5851675" cy="3470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4290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072F2BFE-E87C-43EE-B06E-4A7B123484D4}"/>
              </a:ext>
            </a:extLst>
          </p:cNvPr>
          <p:cNvSpPr/>
          <p:nvPr/>
        </p:nvSpPr>
        <p:spPr>
          <a:xfrm>
            <a:off x="1" y="1031524"/>
            <a:ext cx="12192000" cy="582647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endParaRPr lang="en-US" sz="3200">
              <a:cs typeface="Calibri"/>
            </a:endParaRPr>
          </a:p>
          <a:p>
            <a:endParaRPr lang="en-US" sz="3200">
              <a:cs typeface="Calibri"/>
            </a:endParaRPr>
          </a:p>
          <a:p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36D7953-3254-493C-8EB3-F287169AA705}"/>
              </a:ext>
            </a:extLst>
          </p:cNvPr>
          <p:cNvSpPr txBox="1"/>
          <p:nvPr/>
        </p:nvSpPr>
        <p:spPr>
          <a:xfrm>
            <a:off x="425379" y="164619"/>
            <a:ext cx="11720418" cy="70788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4000" b="1">
                <a:solidFill>
                  <a:schemeClr val="bg1"/>
                </a:solidFill>
                <a:latin typeface="Open Sans"/>
                <a:ea typeface="Open Sans"/>
                <a:cs typeface="Open Sans"/>
              </a:rPr>
              <a:t>Research Findings</a:t>
            </a:r>
            <a:endParaRPr lang="en-US" sz="4000" b="1">
              <a:solidFill>
                <a:schemeClr val="bg1"/>
              </a:solidFill>
              <a:latin typeface="Open Sans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2EA8928-3794-4DEE-9BE6-FECD468C3F15}"/>
              </a:ext>
            </a:extLst>
          </p:cNvPr>
          <p:cNvSpPr txBox="1"/>
          <p:nvPr/>
        </p:nvSpPr>
        <p:spPr>
          <a:xfrm>
            <a:off x="1216764" y="1961043"/>
            <a:ext cx="9991060" cy="258532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 algn="just" rtl="0">
              <a:buFont typeface="Arial"/>
              <a:buChar char="•"/>
            </a:pPr>
            <a:r>
              <a:rPr lang="en-US" sz="1800" kern="1200">
                <a:solidFill>
                  <a:schemeClr val="bg1"/>
                </a:solidFill>
                <a:latin typeface="Open Sans"/>
                <a:ea typeface="Open Sans"/>
                <a:cs typeface="Open Sans"/>
              </a:rPr>
              <a:t>All the age groups has a similar distribution.</a:t>
            </a:r>
            <a:endParaRPr lang="en-US"/>
          </a:p>
          <a:p>
            <a:pPr marL="285750" indent="-285750" algn="just" rtl="0">
              <a:buFont typeface="Arial"/>
              <a:buChar char="•"/>
            </a:pPr>
            <a:r>
              <a:rPr lang="en-US" sz="1800" kern="1200">
                <a:solidFill>
                  <a:schemeClr val="bg1"/>
                </a:solidFill>
                <a:latin typeface="Open Sans"/>
                <a:ea typeface="Open Sans"/>
                <a:cs typeface="Open Sans"/>
              </a:rPr>
              <a:t>All the age groups have a better joy rate at the beginning of the video clip.</a:t>
            </a:r>
          </a:p>
          <a:p>
            <a:pPr marL="285750" indent="-285750" algn="just" rtl="0">
              <a:buFont typeface="Arial"/>
              <a:buChar char="•"/>
            </a:pPr>
            <a:r>
              <a:rPr lang="en-US" sz="1800" kern="1200">
                <a:solidFill>
                  <a:schemeClr val="bg1"/>
                </a:solidFill>
                <a:latin typeface="Open Sans"/>
                <a:ea typeface="Open Sans"/>
                <a:cs typeface="Open Sans"/>
              </a:rPr>
              <a:t>Joy rate of all age groups have dropped at the start of the first advertisement.</a:t>
            </a:r>
          </a:p>
          <a:p>
            <a:pPr marL="285750" indent="-285750" algn="just" rtl="0">
              <a:buFont typeface="Arial"/>
              <a:buChar char="•"/>
            </a:pPr>
            <a:r>
              <a:rPr lang="en-US" sz="1800" kern="1200">
                <a:solidFill>
                  <a:schemeClr val="bg1"/>
                </a:solidFill>
                <a:latin typeface="Open Sans"/>
                <a:ea typeface="Open Sans"/>
                <a:cs typeface="Open Sans"/>
              </a:rPr>
              <a:t>Graph of age group 55 to 75 shows that they are the most satisfied user group through out the video.</a:t>
            </a:r>
          </a:p>
          <a:p>
            <a:pPr marL="285750" indent="-285750" algn="just" rtl="0">
              <a:buFont typeface="Arial"/>
              <a:buChar char="•"/>
            </a:pPr>
            <a:r>
              <a:rPr lang="en-US" sz="1800" kern="1200">
                <a:solidFill>
                  <a:schemeClr val="bg1"/>
                </a:solidFill>
                <a:latin typeface="Open Sans"/>
                <a:ea typeface="Open Sans"/>
                <a:cs typeface="Open Sans"/>
              </a:rPr>
              <a:t>According to the graph almost every age group has enjoyed the 4</a:t>
            </a:r>
            <a:r>
              <a:rPr lang="en-US" sz="1800" kern="1200" baseline="30000">
                <a:solidFill>
                  <a:schemeClr val="bg1"/>
                </a:solidFill>
                <a:latin typeface="Open Sans"/>
                <a:ea typeface="Open Sans"/>
                <a:cs typeface="Open Sans"/>
              </a:rPr>
              <a:t>th</a:t>
            </a:r>
            <a:r>
              <a:rPr lang="en-US" sz="1800" kern="1200">
                <a:solidFill>
                  <a:schemeClr val="bg1"/>
                </a:solidFill>
                <a:latin typeface="Open Sans"/>
                <a:ea typeface="Open Sans"/>
                <a:cs typeface="Open Sans"/>
              </a:rPr>
              <a:t> advertisement since it is an entertaining advertisement</a:t>
            </a:r>
          </a:p>
          <a:p>
            <a:pPr marL="285750" indent="-285750" algn="just">
              <a:buFont typeface="Arial"/>
              <a:buChar char="•"/>
            </a:pPr>
            <a:r>
              <a:rPr lang="en-US" sz="1800" kern="1200">
                <a:solidFill>
                  <a:schemeClr val="bg1"/>
                </a:solidFill>
                <a:latin typeface="Open Sans"/>
                <a:ea typeface="Open Sans"/>
                <a:cs typeface="Open Sans"/>
              </a:rPr>
              <a:t>According to the graph all age groups other than 19 to 35 enjoys advertisement compared to the movie parts.</a:t>
            </a:r>
            <a:r>
              <a:rPr lang="en-US">
                <a:solidFill>
                  <a:schemeClr val="bg1"/>
                </a:solidFill>
                <a:latin typeface="Open Sans"/>
                <a:ea typeface="Open Sans"/>
                <a:cs typeface="Open Sans"/>
              </a:rPr>
              <a:t> </a:t>
            </a:r>
            <a:endParaRPr lang="en-US" sz="2400">
              <a:solidFill>
                <a:schemeClr val="bg1"/>
              </a:solidFill>
              <a:latin typeface="Calibri"/>
              <a:ea typeface="Arial"/>
              <a:cs typeface="Arial"/>
            </a:endParaRPr>
          </a:p>
        </p:txBody>
      </p:sp>
      <p:sp>
        <p:nvSpPr>
          <p:cNvPr id="2" name="Flowchart: Off-page Connector 2">
            <a:extLst>
              <a:ext uri="{FF2B5EF4-FFF2-40B4-BE49-F238E27FC236}">
                <a16:creationId xmlns:a16="http://schemas.microsoft.com/office/drawing/2014/main" id="{FDF2EE24-7385-4501-AF92-7F300D2B74B9}"/>
              </a:ext>
            </a:extLst>
          </p:cNvPr>
          <p:cNvSpPr/>
          <p:nvPr/>
        </p:nvSpPr>
        <p:spPr>
          <a:xfrm rot="16200000">
            <a:off x="2883747" y="2732697"/>
            <a:ext cx="962164" cy="6734908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8000 h 10000"/>
              <a:gd name="connsiteX3" fmla="*/ 5000 w 10000"/>
              <a:gd name="connsiteY3" fmla="*/ 10000 h 10000"/>
              <a:gd name="connsiteX4" fmla="*/ 0 w 10000"/>
              <a:gd name="connsiteY4" fmla="*/ 8000 h 10000"/>
              <a:gd name="connsiteX5" fmla="*/ 0 w 10000"/>
              <a:gd name="connsiteY5" fmla="*/ 0 h 10000"/>
              <a:gd name="connsiteX0" fmla="*/ 110 w 10110"/>
              <a:gd name="connsiteY0" fmla="*/ 0 h 10000"/>
              <a:gd name="connsiteX1" fmla="*/ 10110 w 10110"/>
              <a:gd name="connsiteY1" fmla="*/ 0 h 10000"/>
              <a:gd name="connsiteX2" fmla="*/ 10110 w 10110"/>
              <a:gd name="connsiteY2" fmla="*/ 8000 h 10000"/>
              <a:gd name="connsiteX3" fmla="*/ 5110 w 10110"/>
              <a:gd name="connsiteY3" fmla="*/ 10000 h 10000"/>
              <a:gd name="connsiteX4" fmla="*/ 0 w 10110"/>
              <a:gd name="connsiteY4" fmla="*/ 8995 h 10000"/>
              <a:gd name="connsiteX5" fmla="*/ 110 w 10110"/>
              <a:gd name="connsiteY5" fmla="*/ 0 h 10000"/>
              <a:gd name="connsiteX0" fmla="*/ 110 w 10110"/>
              <a:gd name="connsiteY0" fmla="*/ 0 h 10000"/>
              <a:gd name="connsiteX1" fmla="*/ 10110 w 10110"/>
              <a:gd name="connsiteY1" fmla="*/ 0 h 10000"/>
              <a:gd name="connsiteX2" fmla="*/ 10110 w 10110"/>
              <a:gd name="connsiteY2" fmla="*/ 8995 h 10000"/>
              <a:gd name="connsiteX3" fmla="*/ 5110 w 10110"/>
              <a:gd name="connsiteY3" fmla="*/ 10000 h 10000"/>
              <a:gd name="connsiteX4" fmla="*/ 0 w 10110"/>
              <a:gd name="connsiteY4" fmla="*/ 8995 h 10000"/>
              <a:gd name="connsiteX5" fmla="*/ 110 w 10110"/>
              <a:gd name="connsiteY5" fmla="*/ 0 h 10000"/>
              <a:gd name="connsiteX0" fmla="*/ 110 w 10110"/>
              <a:gd name="connsiteY0" fmla="*/ 0 h 10332"/>
              <a:gd name="connsiteX1" fmla="*/ 10110 w 10110"/>
              <a:gd name="connsiteY1" fmla="*/ 0 h 10332"/>
              <a:gd name="connsiteX2" fmla="*/ 10110 w 10110"/>
              <a:gd name="connsiteY2" fmla="*/ 8995 h 10332"/>
              <a:gd name="connsiteX3" fmla="*/ 5110 w 10110"/>
              <a:gd name="connsiteY3" fmla="*/ 10332 h 10332"/>
              <a:gd name="connsiteX4" fmla="*/ 0 w 10110"/>
              <a:gd name="connsiteY4" fmla="*/ 8995 h 10332"/>
              <a:gd name="connsiteX5" fmla="*/ 110 w 10110"/>
              <a:gd name="connsiteY5" fmla="*/ 0 h 10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110" h="10332">
                <a:moveTo>
                  <a:pt x="110" y="0"/>
                </a:moveTo>
                <a:lnTo>
                  <a:pt x="10110" y="0"/>
                </a:lnTo>
                <a:lnTo>
                  <a:pt x="10110" y="8995"/>
                </a:lnTo>
                <a:lnTo>
                  <a:pt x="5110" y="10332"/>
                </a:lnTo>
                <a:lnTo>
                  <a:pt x="0" y="8995"/>
                </a:lnTo>
                <a:cubicBezTo>
                  <a:pt x="37" y="5997"/>
                  <a:pt x="73" y="2998"/>
                  <a:pt x="110" y="0"/>
                </a:cubicBezTo>
                <a:close/>
              </a:path>
            </a:pathLst>
          </a:cu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 Placeholder 10">
            <a:extLst>
              <a:ext uri="{FF2B5EF4-FFF2-40B4-BE49-F238E27FC236}">
                <a16:creationId xmlns:a16="http://schemas.microsoft.com/office/drawing/2014/main" id="{0DA4817B-A182-4AE3-8B2D-200EFF291F58}"/>
              </a:ext>
            </a:extLst>
          </p:cNvPr>
          <p:cNvSpPr txBox="1">
            <a:spLocks/>
          </p:cNvSpPr>
          <p:nvPr/>
        </p:nvSpPr>
        <p:spPr>
          <a:xfrm>
            <a:off x="158262" y="5732038"/>
            <a:ext cx="6083393" cy="658385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2400" kern="1200">
                <a:solidFill>
                  <a:schemeClr val="tx1"/>
                </a:solidFill>
                <a:latin typeface="Raleway" panose="020B05030301010600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28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Kannangara K </a:t>
            </a:r>
            <a:r>
              <a:rPr lang="en-US" sz="2800" b="1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</a:t>
            </a:r>
            <a:r>
              <a:rPr lang="en-US" sz="28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 L – IT18507652</a:t>
            </a:r>
          </a:p>
        </p:txBody>
      </p:sp>
    </p:spTree>
    <p:extLst>
      <p:ext uri="{BB962C8B-B14F-4D97-AF65-F5344CB8AC3E}">
        <p14:creationId xmlns:p14="http://schemas.microsoft.com/office/powerpoint/2010/main" val="2067876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3D574CD-04B4-4C02-8C47-D70C7DDF7079}"/>
              </a:ext>
            </a:extLst>
          </p:cNvPr>
          <p:cNvSpPr/>
          <p:nvPr/>
        </p:nvSpPr>
        <p:spPr>
          <a:xfrm>
            <a:off x="0" y="-79130"/>
            <a:ext cx="12419463" cy="7124131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/>
          </a:p>
        </p:txBody>
      </p:sp>
      <p:sp>
        <p:nvSpPr>
          <p:cNvPr id="3" name="Flowchart: Off-page Connector 2">
            <a:extLst>
              <a:ext uri="{FF2B5EF4-FFF2-40B4-BE49-F238E27FC236}">
                <a16:creationId xmlns:a16="http://schemas.microsoft.com/office/drawing/2014/main" id="{CE7F6786-05E5-4492-9A05-A8C821124849}"/>
              </a:ext>
            </a:extLst>
          </p:cNvPr>
          <p:cNvSpPr/>
          <p:nvPr/>
        </p:nvSpPr>
        <p:spPr>
          <a:xfrm rot="16200000">
            <a:off x="2566918" y="3267576"/>
            <a:ext cx="962164" cy="6096000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8000 h 10000"/>
              <a:gd name="connsiteX3" fmla="*/ 5000 w 10000"/>
              <a:gd name="connsiteY3" fmla="*/ 10000 h 10000"/>
              <a:gd name="connsiteX4" fmla="*/ 0 w 10000"/>
              <a:gd name="connsiteY4" fmla="*/ 8000 h 10000"/>
              <a:gd name="connsiteX5" fmla="*/ 0 w 10000"/>
              <a:gd name="connsiteY5" fmla="*/ 0 h 10000"/>
              <a:gd name="connsiteX0" fmla="*/ 110 w 10110"/>
              <a:gd name="connsiteY0" fmla="*/ 0 h 10000"/>
              <a:gd name="connsiteX1" fmla="*/ 10110 w 10110"/>
              <a:gd name="connsiteY1" fmla="*/ 0 h 10000"/>
              <a:gd name="connsiteX2" fmla="*/ 10110 w 10110"/>
              <a:gd name="connsiteY2" fmla="*/ 8000 h 10000"/>
              <a:gd name="connsiteX3" fmla="*/ 5110 w 10110"/>
              <a:gd name="connsiteY3" fmla="*/ 10000 h 10000"/>
              <a:gd name="connsiteX4" fmla="*/ 0 w 10110"/>
              <a:gd name="connsiteY4" fmla="*/ 8995 h 10000"/>
              <a:gd name="connsiteX5" fmla="*/ 110 w 10110"/>
              <a:gd name="connsiteY5" fmla="*/ 0 h 10000"/>
              <a:gd name="connsiteX0" fmla="*/ 110 w 10110"/>
              <a:gd name="connsiteY0" fmla="*/ 0 h 10000"/>
              <a:gd name="connsiteX1" fmla="*/ 10110 w 10110"/>
              <a:gd name="connsiteY1" fmla="*/ 0 h 10000"/>
              <a:gd name="connsiteX2" fmla="*/ 10110 w 10110"/>
              <a:gd name="connsiteY2" fmla="*/ 8995 h 10000"/>
              <a:gd name="connsiteX3" fmla="*/ 5110 w 10110"/>
              <a:gd name="connsiteY3" fmla="*/ 10000 h 10000"/>
              <a:gd name="connsiteX4" fmla="*/ 0 w 10110"/>
              <a:gd name="connsiteY4" fmla="*/ 8995 h 10000"/>
              <a:gd name="connsiteX5" fmla="*/ 110 w 10110"/>
              <a:gd name="connsiteY5" fmla="*/ 0 h 10000"/>
              <a:gd name="connsiteX0" fmla="*/ 110 w 10110"/>
              <a:gd name="connsiteY0" fmla="*/ 0 h 10332"/>
              <a:gd name="connsiteX1" fmla="*/ 10110 w 10110"/>
              <a:gd name="connsiteY1" fmla="*/ 0 h 10332"/>
              <a:gd name="connsiteX2" fmla="*/ 10110 w 10110"/>
              <a:gd name="connsiteY2" fmla="*/ 8995 h 10332"/>
              <a:gd name="connsiteX3" fmla="*/ 5110 w 10110"/>
              <a:gd name="connsiteY3" fmla="*/ 10332 h 10332"/>
              <a:gd name="connsiteX4" fmla="*/ 0 w 10110"/>
              <a:gd name="connsiteY4" fmla="*/ 8995 h 10332"/>
              <a:gd name="connsiteX5" fmla="*/ 110 w 10110"/>
              <a:gd name="connsiteY5" fmla="*/ 0 h 10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110" h="10332">
                <a:moveTo>
                  <a:pt x="110" y="0"/>
                </a:moveTo>
                <a:lnTo>
                  <a:pt x="10110" y="0"/>
                </a:lnTo>
                <a:lnTo>
                  <a:pt x="10110" y="8995"/>
                </a:lnTo>
                <a:lnTo>
                  <a:pt x="5110" y="10332"/>
                </a:lnTo>
                <a:lnTo>
                  <a:pt x="0" y="8995"/>
                </a:lnTo>
                <a:cubicBezTo>
                  <a:pt x="37" y="5997"/>
                  <a:pt x="73" y="2998"/>
                  <a:pt x="110" y="0"/>
                </a:cubicBezTo>
                <a:close/>
              </a:path>
            </a:pathLst>
          </a:cu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10">
            <a:extLst>
              <a:ext uri="{FF2B5EF4-FFF2-40B4-BE49-F238E27FC236}">
                <a16:creationId xmlns:a16="http://schemas.microsoft.com/office/drawing/2014/main" id="{7F9101C3-D6D1-47A2-B32B-47C680D1E5DE}"/>
              </a:ext>
            </a:extLst>
          </p:cNvPr>
          <p:cNvSpPr txBox="1">
            <a:spLocks/>
          </p:cNvSpPr>
          <p:nvPr/>
        </p:nvSpPr>
        <p:spPr>
          <a:xfrm>
            <a:off x="1926117" y="6026557"/>
            <a:ext cx="3892818" cy="496674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2400" kern="1200">
                <a:solidFill>
                  <a:schemeClr val="tx1"/>
                </a:solidFill>
                <a:latin typeface="Raleway" panose="020B05030301010600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2000" b="1">
                <a:solidFill>
                  <a:schemeClr val="bg1"/>
                </a:solidFill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Samaranath T I – IT18085686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1FB72FF-461C-4F27-8207-2BD6F30AA319}"/>
              </a:ext>
            </a:extLst>
          </p:cNvPr>
          <p:cNvSpPr txBox="1"/>
          <p:nvPr/>
        </p:nvSpPr>
        <p:spPr>
          <a:xfrm flipH="1">
            <a:off x="2944938" y="2333576"/>
            <a:ext cx="6681200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200" b="1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36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Recommendation System</a:t>
            </a:r>
          </a:p>
          <a:p>
            <a:endParaRPr lang="en-US" b="1"/>
          </a:p>
        </p:txBody>
      </p:sp>
      <p:sp>
        <p:nvSpPr>
          <p:cNvPr id="7" name="Arrow: Pentagon 6">
            <a:extLst>
              <a:ext uri="{FF2B5EF4-FFF2-40B4-BE49-F238E27FC236}">
                <a16:creationId xmlns:a16="http://schemas.microsoft.com/office/drawing/2014/main" id="{4C21B5FB-6E92-4946-A486-3A42F0B2A977}"/>
              </a:ext>
            </a:extLst>
          </p:cNvPr>
          <p:cNvSpPr/>
          <p:nvPr/>
        </p:nvSpPr>
        <p:spPr>
          <a:xfrm rot="5400000">
            <a:off x="87924" y="-8791"/>
            <a:ext cx="2206869" cy="2066192"/>
          </a:xfrm>
          <a:prstGeom prst="homePlat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4B06088-26DE-4F21-BD92-6C3FFCE7406C}"/>
              </a:ext>
            </a:extLst>
          </p:cNvPr>
          <p:cNvSpPr txBox="1"/>
          <p:nvPr/>
        </p:nvSpPr>
        <p:spPr>
          <a:xfrm>
            <a:off x="158262" y="574709"/>
            <a:ext cx="22156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300" b="1">
                <a:solidFill>
                  <a:schemeClr val="bg1"/>
                </a:solidFill>
              </a:rPr>
              <a:t>INTRODUCTION</a:t>
            </a:r>
          </a:p>
        </p:txBody>
      </p:sp>
      <p:pic>
        <p:nvPicPr>
          <p:cNvPr id="5" name="Picture Placeholder 24" descr="A person taking a selfie&#10;&#10;Description automatically generated">
            <a:extLst>
              <a:ext uri="{FF2B5EF4-FFF2-40B4-BE49-F238E27FC236}">
                <a16:creationId xmlns:a16="http://schemas.microsoft.com/office/drawing/2014/main" id="{32D4817C-2F4D-40EF-A8CC-57D9AA9331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5" r="3875"/>
          <a:stretch>
            <a:fillRect/>
          </a:stretch>
        </p:blipFill>
        <p:spPr>
          <a:xfrm>
            <a:off x="98631" y="4488646"/>
            <a:ext cx="2033459" cy="2033459"/>
          </a:xfrm>
          <a:prstGeom prst="ellipse">
            <a:avLst/>
          </a:prstGeom>
          <a:ln w="63500" cap="rnd">
            <a:solidFill>
              <a:schemeClr val="accent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1631305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6559F64-2E0B-4657-8C35-051049AB8CB3}"/>
              </a:ext>
            </a:extLst>
          </p:cNvPr>
          <p:cNvSpPr/>
          <p:nvPr/>
        </p:nvSpPr>
        <p:spPr>
          <a:xfrm>
            <a:off x="0" y="-2"/>
            <a:ext cx="12192000" cy="6858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Arrow: Pentagon 2">
            <a:extLst>
              <a:ext uri="{FF2B5EF4-FFF2-40B4-BE49-F238E27FC236}">
                <a16:creationId xmlns:a16="http://schemas.microsoft.com/office/drawing/2014/main" id="{D8059B7E-E31D-4421-9AF4-31059967FCFB}"/>
              </a:ext>
            </a:extLst>
          </p:cNvPr>
          <p:cNvSpPr/>
          <p:nvPr/>
        </p:nvSpPr>
        <p:spPr>
          <a:xfrm rot="5400000">
            <a:off x="87924" y="70337"/>
            <a:ext cx="2206869" cy="2066192"/>
          </a:xfrm>
          <a:prstGeom prst="homePlat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F9B05E7-229F-46CF-A232-AF29226D688C}"/>
              </a:ext>
            </a:extLst>
          </p:cNvPr>
          <p:cNvSpPr txBox="1"/>
          <p:nvPr/>
        </p:nvSpPr>
        <p:spPr>
          <a:xfrm>
            <a:off x="342900" y="580213"/>
            <a:ext cx="16969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bg1"/>
                </a:solidFill>
              </a:rPr>
              <a:t>PROBLEM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EAB1A29-F32C-480B-950D-8713D749E512}"/>
              </a:ext>
            </a:extLst>
          </p:cNvPr>
          <p:cNvSpPr txBox="1"/>
          <p:nvPr/>
        </p:nvSpPr>
        <p:spPr>
          <a:xfrm flipH="1">
            <a:off x="2224455" y="2222108"/>
            <a:ext cx="9056078" cy="206210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200">
                <a:solidFill>
                  <a:schemeClr val="bg1"/>
                </a:solidFill>
              </a:rPr>
              <a:t>Recommendation is used all over the world platforms Facebook, YouTube / Netflix uses this  recommendation, but, this has not been developed in television advertising . </a:t>
            </a:r>
          </a:p>
        </p:txBody>
      </p:sp>
      <p:sp>
        <p:nvSpPr>
          <p:cNvPr id="6" name="Flowchart: Off-page Connector 2">
            <a:extLst>
              <a:ext uri="{FF2B5EF4-FFF2-40B4-BE49-F238E27FC236}">
                <a16:creationId xmlns:a16="http://schemas.microsoft.com/office/drawing/2014/main" id="{7026BD1C-2FB3-4DC0-BAF8-DC7935596116}"/>
              </a:ext>
            </a:extLst>
          </p:cNvPr>
          <p:cNvSpPr/>
          <p:nvPr/>
        </p:nvSpPr>
        <p:spPr>
          <a:xfrm rot="16200000">
            <a:off x="2566918" y="3142316"/>
            <a:ext cx="962164" cy="6096000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8000 h 10000"/>
              <a:gd name="connsiteX3" fmla="*/ 5000 w 10000"/>
              <a:gd name="connsiteY3" fmla="*/ 10000 h 10000"/>
              <a:gd name="connsiteX4" fmla="*/ 0 w 10000"/>
              <a:gd name="connsiteY4" fmla="*/ 8000 h 10000"/>
              <a:gd name="connsiteX5" fmla="*/ 0 w 10000"/>
              <a:gd name="connsiteY5" fmla="*/ 0 h 10000"/>
              <a:gd name="connsiteX0" fmla="*/ 110 w 10110"/>
              <a:gd name="connsiteY0" fmla="*/ 0 h 10000"/>
              <a:gd name="connsiteX1" fmla="*/ 10110 w 10110"/>
              <a:gd name="connsiteY1" fmla="*/ 0 h 10000"/>
              <a:gd name="connsiteX2" fmla="*/ 10110 w 10110"/>
              <a:gd name="connsiteY2" fmla="*/ 8000 h 10000"/>
              <a:gd name="connsiteX3" fmla="*/ 5110 w 10110"/>
              <a:gd name="connsiteY3" fmla="*/ 10000 h 10000"/>
              <a:gd name="connsiteX4" fmla="*/ 0 w 10110"/>
              <a:gd name="connsiteY4" fmla="*/ 8995 h 10000"/>
              <a:gd name="connsiteX5" fmla="*/ 110 w 10110"/>
              <a:gd name="connsiteY5" fmla="*/ 0 h 10000"/>
              <a:gd name="connsiteX0" fmla="*/ 110 w 10110"/>
              <a:gd name="connsiteY0" fmla="*/ 0 h 10000"/>
              <a:gd name="connsiteX1" fmla="*/ 10110 w 10110"/>
              <a:gd name="connsiteY1" fmla="*/ 0 h 10000"/>
              <a:gd name="connsiteX2" fmla="*/ 10110 w 10110"/>
              <a:gd name="connsiteY2" fmla="*/ 8995 h 10000"/>
              <a:gd name="connsiteX3" fmla="*/ 5110 w 10110"/>
              <a:gd name="connsiteY3" fmla="*/ 10000 h 10000"/>
              <a:gd name="connsiteX4" fmla="*/ 0 w 10110"/>
              <a:gd name="connsiteY4" fmla="*/ 8995 h 10000"/>
              <a:gd name="connsiteX5" fmla="*/ 110 w 10110"/>
              <a:gd name="connsiteY5" fmla="*/ 0 h 10000"/>
              <a:gd name="connsiteX0" fmla="*/ 110 w 10110"/>
              <a:gd name="connsiteY0" fmla="*/ 0 h 10332"/>
              <a:gd name="connsiteX1" fmla="*/ 10110 w 10110"/>
              <a:gd name="connsiteY1" fmla="*/ 0 h 10332"/>
              <a:gd name="connsiteX2" fmla="*/ 10110 w 10110"/>
              <a:gd name="connsiteY2" fmla="*/ 8995 h 10332"/>
              <a:gd name="connsiteX3" fmla="*/ 5110 w 10110"/>
              <a:gd name="connsiteY3" fmla="*/ 10332 h 10332"/>
              <a:gd name="connsiteX4" fmla="*/ 0 w 10110"/>
              <a:gd name="connsiteY4" fmla="*/ 8995 h 10332"/>
              <a:gd name="connsiteX5" fmla="*/ 110 w 10110"/>
              <a:gd name="connsiteY5" fmla="*/ 0 h 10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110" h="10332">
                <a:moveTo>
                  <a:pt x="110" y="0"/>
                </a:moveTo>
                <a:lnTo>
                  <a:pt x="10110" y="0"/>
                </a:lnTo>
                <a:lnTo>
                  <a:pt x="10110" y="8995"/>
                </a:lnTo>
                <a:lnTo>
                  <a:pt x="5110" y="10332"/>
                </a:lnTo>
                <a:lnTo>
                  <a:pt x="0" y="8995"/>
                </a:lnTo>
                <a:cubicBezTo>
                  <a:pt x="37" y="5997"/>
                  <a:pt x="73" y="2998"/>
                  <a:pt x="110" y="0"/>
                </a:cubicBezTo>
                <a:close/>
              </a:path>
            </a:pathLst>
          </a:cu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 Placeholder 10">
            <a:extLst>
              <a:ext uri="{FF2B5EF4-FFF2-40B4-BE49-F238E27FC236}">
                <a16:creationId xmlns:a16="http://schemas.microsoft.com/office/drawing/2014/main" id="{8CBDEE7C-AD7D-4591-99D2-48E9CAB693FF}"/>
              </a:ext>
            </a:extLst>
          </p:cNvPr>
          <p:cNvSpPr txBox="1">
            <a:spLocks/>
          </p:cNvSpPr>
          <p:nvPr/>
        </p:nvSpPr>
        <p:spPr>
          <a:xfrm>
            <a:off x="179092" y="5808370"/>
            <a:ext cx="5342477" cy="658385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2400" kern="1200">
                <a:solidFill>
                  <a:schemeClr val="tx1"/>
                </a:solidFill>
                <a:latin typeface="Raleway" panose="020B05030301010600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28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Samaranath T I – IT18085686</a:t>
            </a:r>
          </a:p>
        </p:txBody>
      </p:sp>
    </p:spTree>
    <p:extLst>
      <p:ext uri="{BB962C8B-B14F-4D97-AF65-F5344CB8AC3E}">
        <p14:creationId xmlns:p14="http://schemas.microsoft.com/office/powerpoint/2010/main" val="226538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/>
          <p:cNvSpPr/>
          <p:nvPr/>
        </p:nvSpPr>
        <p:spPr>
          <a:xfrm>
            <a:off x="5939043" y="0"/>
            <a:ext cx="1521300" cy="6858000"/>
          </a:xfrm>
          <a:custGeom>
            <a:avLst/>
            <a:gdLst>
              <a:gd name="connsiteX0" fmla="*/ 0 w 1521300"/>
              <a:gd name="connsiteY0" fmla="*/ 0 h 6858000"/>
              <a:gd name="connsiteX1" fmla="*/ 156957 w 1521300"/>
              <a:gd name="connsiteY1" fmla="*/ 0 h 6858000"/>
              <a:gd name="connsiteX2" fmla="*/ 1521300 w 1521300"/>
              <a:gd name="connsiteY2" fmla="*/ 3429000 h 6858000"/>
              <a:gd name="connsiteX3" fmla="*/ 156957 w 1521300"/>
              <a:gd name="connsiteY3" fmla="*/ 6858000 h 6858000"/>
              <a:gd name="connsiteX4" fmla="*/ 0 w 1521300"/>
              <a:gd name="connsiteY4" fmla="*/ 6858000 h 6858000"/>
              <a:gd name="connsiteX5" fmla="*/ 1364343 w 1521300"/>
              <a:gd name="connsiteY5" fmla="*/ 3429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21300" h="6858000">
                <a:moveTo>
                  <a:pt x="0" y="0"/>
                </a:moveTo>
                <a:lnTo>
                  <a:pt x="156957" y="0"/>
                </a:lnTo>
                <a:lnTo>
                  <a:pt x="1521300" y="3429000"/>
                </a:lnTo>
                <a:lnTo>
                  <a:pt x="156957" y="6858000"/>
                </a:lnTo>
                <a:lnTo>
                  <a:pt x="0" y="6858000"/>
                </a:lnTo>
                <a:lnTo>
                  <a:pt x="1364343" y="342900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94042FC-A3C9-432E-ABAB-2157FC622B10}"/>
              </a:ext>
            </a:extLst>
          </p:cNvPr>
          <p:cNvSpPr txBox="1"/>
          <p:nvPr/>
        </p:nvSpPr>
        <p:spPr>
          <a:xfrm>
            <a:off x="893318" y="840095"/>
            <a:ext cx="51242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INTRODUCTION</a:t>
            </a:r>
          </a:p>
        </p:txBody>
      </p:sp>
      <p:sp>
        <p:nvSpPr>
          <p:cNvPr id="5" name="Text Placeholder 10">
            <a:extLst>
              <a:ext uri="{FF2B5EF4-FFF2-40B4-BE49-F238E27FC236}">
                <a16:creationId xmlns:a16="http://schemas.microsoft.com/office/drawing/2014/main" id="{09740832-DF24-4FDD-81CC-4403B4D0C8AA}"/>
              </a:ext>
            </a:extLst>
          </p:cNvPr>
          <p:cNvSpPr txBox="1">
            <a:spLocks/>
          </p:cNvSpPr>
          <p:nvPr/>
        </p:nvSpPr>
        <p:spPr>
          <a:xfrm>
            <a:off x="578496" y="1950702"/>
            <a:ext cx="5831620" cy="4513415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2400" kern="1200">
                <a:solidFill>
                  <a:schemeClr val="tx1"/>
                </a:solidFill>
                <a:latin typeface="Raleway" panose="020B05030301010600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71500" indent="-571500" algn="l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3200">
                <a:solidFill>
                  <a:schemeClr val="bg1"/>
                </a:solidFill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Why advertising ?</a:t>
            </a:r>
            <a:endParaRPr lang="en-US">
              <a:solidFill>
                <a:schemeClr val="bg1"/>
              </a:solidFill>
            </a:endParaRPr>
          </a:p>
          <a:p>
            <a:pPr marL="571500" indent="-571500" algn="l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3200">
                <a:solidFill>
                  <a:schemeClr val="bg1"/>
                </a:solidFill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Current advertising mechanisms.</a:t>
            </a:r>
          </a:p>
          <a:p>
            <a:pPr marL="571500" indent="-571500" algn="l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3200">
                <a:solidFill>
                  <a:schemeClr val="bg1"/>
                </a:solidFill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Proposed solution in the study.</a:t>
            </a:r>
          </a:p>
          <a:p>
            <a:pPr algn="just">
              <a:lnSpc>
                <a:spcPct val="150000"/>
              </a:lnSpc>
            </a:pPr>
            <a:endParaRPr lang="en-US" sz="360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8" name="Picture Placeholder 7" descr="A picture containing text, person&#10;&#10;Description automatically generated">
            <a:extLst>
              <a:ext uri="{FF2B5EF4-FFF2-40B4-BE49-F238E27FC236}">
                <a16:creationId xmlns:a16="http://schemas.microsoft.com/office/drawing/2014/main" id="{CD07AE42-5CC0-4854-9ABD-13355D15C53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10" r="20410"/>
          <a:stretch>
            <a:fillRect/>
          </a:stretch>
        </p:blipFill>
        <p:spPr>
          <a:xfrm>
            <a:off x="6096000" y="18143"/>
            <a:ext cx="6096000" cy="6858000"/>
          </a:xfrm>
        </p:spPr>
      </p:pic>
    </p:spTree>
    <p:extLst>
      <p:ext uri="{BB962C8B-B14F-4D97-AF65-F5344CB8AC3E}">
        <p14:creationId xmlns:p14="http://schemas.microsoft.com/office/powerpoint/2010/main" val="2167893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6559F64-2E0B-4657-8C35-051049AB8CB3}"/>
              </a:ext>
            </a:extLst>
          </p:cNvPr>
          <p:cNvSpPr/>
          <p:nvPr/>
        </p:nvSpPr>
        <p:spPr>
          <a:xfrm>
            <a:off x="0" y="-2"/>
            <a:ext cx="12192000" cy="6858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Arrow: Pentagon 2">
            <a:extLst>
              <a:ext uri="{FF2B5EF4-FFF2-40B4-BE49-F238E27FC236}">
                <a16:creationId xmlns:a16="http://schemas.microsoft.com/office/drawing/2014/main" id="{D8059B7E-E31D-4421-9AF4-31059967FCFB}"/>
              </a:ext>
            </a:extLst>
          </p:cNvPr>
          <p:cNvSpPr/>
          <p:nvPr/>
        </p:nvSpPr>
        <p:spPr>
          <a:xfrm rot="5400000">
            <a:off x="87924" y="70337"/>
            <a:ext cx="2206869" cy="2066192"/>
          </a:xfrm>
          <a:prstGeom prst="homePlat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F9B05E7-229F-46CF-A232-AF29226D688C}"/>
              </a:ext>
            </a:extLst>
          </p:cNvPr>
          <p:cNvSpPr txBox="1"/>
          <p:nvPr/>
        </p:nvSpPr>
        <p:spPr>
          <a:xfrm>
            <a:off x="246185" y="650552"/>
            <a:ext cx="20661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bg1"/>
                </a:solidFill>
              </a:rPr>
              <a:t>OBJECTIVES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5477E3F-D738-44AE-A85C-22F63C63FF24}"/>
              </a:ext>
            </a:extLst>
          </p:cNvPr>
          <p:cNvSpPr txBox="1"/>
          <p:nvPr/>
        </p:nvSpPr>
        <p:spPr>
          <a:xfrm>
            <a:off x="1956816" y="1940437"/>
            <a:ext cx="917448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>
                <a:solidFill>
                  <a:schemeClr val="bg1"/>
                </a:solidFill>
              </a:rPr>
              <a:t>Recommendation of advertisements considering the user’s demographic date &amp; the tags generated optimized the advertising  process.</a:t>
            </a:r>
          </a:p>
          <a:p>
            <a:endParaRPr lang="en-US" sz="2800">
              <a:solidFill>
                <a:schemeClr val="bg1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>
                <a:solidFill>
                  <a:schemeClr val="bg1"/>
                </a:solidFill>
              </a:rPr>
              <a:t>Selecting the most relevant advertisement.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>
                <a:solidFill>
                  <a:schemeClr val="bg1"/>
                </a:solidFill>
              </a:rPr>
              <a:t>Selecting the most accurate recommendation algorithm.</a:t>
            </a:r>
          </a:p>
        </p:txBody>
      </p:sp>
      <p:sp>
        <p:nvSpPr>
          <p:cNvPr id="6" name="Flowchart: Off-page Connector 2">
            <a:extLst>
              <a:ext uri="{FF2B5EF4-FFF2-40B4-BE49-F238E27FC236}">
                <a16:creationId xmlns:a16="http://schemas.microsoft.com/office/drawing/2014/main" id="{65AFE7D0-63AB-4C3E-B046-A8E86AFF3BB1}"/>
              </a:ext>
            </a:extLst>
          </p:cNvPr>
          <p:cNvSpPr/>
          <p:nvPr/>
        </p:nvSpPr>
        <p:spPr>
          <a:xfrm rot="16200000">
            <a:off x="2566918" y="3142316"/>
            <a:ext cx="962164" cy="6096000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8000 h 10000"/>
              <a:gd name="connsiteX3" fmla="*/ 5000 w 10000"/>
              <a:gd name="connsiteY3" fmla="*/ 10000 h 10000"/>
              <a:gd name="connsiteX4" fmla="*/ 0 w 10000"/>
              <a:gd name="connsiteY4" fmla="*/ 8000 h 10000"/>
              <a:gd name="connsiteX5" fmla="*/ 0 w 10000"/>
              <a:gd name="connsiteY5" fmla="*/ 0 h 10000"/>
              <a:gd name="connsiteX0" fmla="*/ 110 w 10110"/>
              <a:gd name="connsiteY0" fmla="*/ 0 h 10000"/>
              <a:gd name="connsiteX1" fmla="*/ 10110 w 10110"/>
              <a:gd name="connsiteY1" fmla="*/ 0 h 10000"/>
              <a:gd name="connsiteX2" fmla="*/ 10110 w 10110"/>
              <a:gd name="connsiteY2" fmla="*/ 8000 h 10000"/>
              <a:gd name="connsiteX3" fmla="*/ 5110 w 10110"/>
              <a:gd name="connsiteY3" fmla="*/ 10000 h 10000"/>
              <a:gd name="connsiteX4" fmla="*/ 0 w 10110"/>
              <a:gd name="connsiteY4" fmla="*/ 8995 h 10000"/>
              <a:gd name="connsiteX5" fmla="*/ 110 w 10110"/>
              <a:gd name="connsiteY5" fmla="*/ 0 h 10000"/>
              <a:gd name="connsiteX0" fmla="*/ 110 w 10110"/>
              <a:gd name="connsiteY0" fmla="*/ 0 h 10000"/>
              <a:gd name="connsiteX1" fmla="*/ 10110 w 10110"/>
              <a:gd name="connsiteY1" fmla="*/ 0 h 10000"/>
              <a:gd name="connsiteX2" fmla="*/ 10110 w 10110"/>
              <a:gd name="connsiteY2" fmla="*/ 8995 h 10000"/>
              <a:gd name="connsiteX3" fmla="*/ 5110 w 10110"/>
              <a:gd name="connsiteY3" fmla="*/ 10000 h 10000"/>
              <a:gd name="connsiteX4" fmla="*/ 0 w 10110"/>
              <a:gd name="connsiteY4" fmla="*/ 8995 h 10000"/>
              <a:gd name="connsiteX5" fmla="*/ 110 w 10110"/>
              <a:gd name="connsiteY5" fmla="*/ 0 h 10000"/>
              <a:gd name="connsiteX0" fmla="*/ 110 w 10110"/>
              <a:gd name="connsiteY0" fmla="*/ 0 h 10332"/>
              <a:gd name="connsiteX1" fmla="*/ 10110 w 10110"/>
              <a:gd name="connsiteY1" fmla="*/ 0 h 10332"/>
              <a:gd name="connsiteX2" fmla="*/ 10110 w 10110"/>
              <a:gd name="connsiteY2" fmla="*/ 8995 h 10332"/>
              <a:gd name="connsiteX3" fmla="*/ 5110 w 10110"/>
              <a:gd name="connsiteY3" fmla="*/ 10332 h 10332"/>
              <a:gd name="connsiteX4" fmla="*/ 0 w 10110"/>
              <a:gd name="connsiteY4" fmla="*/ 8995 h 10332"/>
              <a:gd name="connsiteX5" fmla="*/ 110 w 10110"/>
              <a:gd name="connsiteY5" fmla="*/ 0 h 10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110" h="10332">
                <a:moveTo>
                  <a:pt x="110" y="0"/>
                </a:moveTo>
                <a:lnTo>
                  <a:pt x="10110" y="0"/>
                </a:lnTo>
                <a:lnTo>
                  <a:pt x="10110" y="8995"/>
                </a:lnTo>
                <a:lnTo>
                  <a:pt x="5110" y="10332"/>
                </a:lnTo>
                <a:lnTo>
                  <a:pt x="0" y="8995"/>
                </a:lnTo>
                <a:cubicBezTo>
                  <a:pt x="37" y="5997"/>
                  <a:pt x="73" y="2998"/>
                  <a:pt x="110" y="0"/>
                </a:cubicBezTo>
                <a:close/>
              </a:path>
            </a:pathLst>
          </a:cu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 Placeholder 10">
            <a:extLst>
              <a:ext uri="{FF2B5EF4-FFF2-40B4-BE49-F238E27FC236}">
                <a16:creationId xmlns:a16="http://schemas.microsoft.com/office/drawing/2014/main" id="{0B464313-964D-4A1B-A4CD-3F767ECE6C3F}"/>
              </a:ext>
            </a:extLst>
          </p:cNvPr>
          <p:cNvSpPr txBox="1">
            <a:spLocks/>
          </p:cNvSpPr>
          <p:nvPr/>
        </p:nvSpPr>
        <p:spPr>
          <a:xfrm>
            <a:off x="179092" y="5808370"/>
            <a:ext cx="5342477" cy="658385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2400" kern="1200">
                <a:solidFill>
                  <a:schemeClr val="tx1"/>
                </a:solidFill>
                <a:latin typeface="Raleway" panose="020B05030301010600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28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Samaranath T I – IT18085686</a:t>
            </a:r>
          </a:p>
        </p:txBody>
      </p:sp>
    </p:spTree>
    <p:extLst>
      <p:ext uri="{BB962C8B-B14F-4D97-AF65-F5344CB8AC3E}">
        <p14:creationId xmlns:p14="http://schemas.microsoft.com/office/powerpoint/2010/main" val="2835903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6559F64-2E0B-4657-8C35-051049AB8CB3}"/>
              </a:ext>
            </a:extLst>
          </p:cNvPr>
          <p:cNvSpPr/>
          <p:nvPr/>
        </p:nvSpPr>
        <p:spPr>
          <a:xfrm>
            <a:off x="0" y="-2"/>
            <a:ext cx="12192000" cy="6858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Arrow: Pentagon 2">
            <a:extLst>
              <a:ext uri="{FF2B5EF4-FFF2-40B4-BE49-F238E27FC236}">
                <a16:creationId xmlns:a16="http://schemas.microsoft.com/office/drawing/2014/main" id="{D8059B7E-E31D-4421-9AF4-31059967FCFB}"/>
              </a:ext>
            </a:extLst>
          </p:cNvPr>
          <p:cNvSpPr/>
          <p:nvPr/>
        </p:nvSpPr>
        <p:spPr>
          <a:xfrm rot="5400000">
            <a:off x="228601" y="-70340"/>
            <a:ext cx="2206869" cy="2347547"/>
          </a:xfrm>
          <a:prstGeom prst="homePlat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F9B05E7-229F-46CF-A232-AF29226D688C}"/>
              </a:ext>
            </a:extLst>
          </p:cNvPr>
          <p:cNvSpPr txBox="1"/>
          <p:nvPr/>
        </p:nvSpPr>
        <p:spPr>
          <a:xfrm>
            <a:off x="79130" y="595602"/>
            <a:ext cx="250580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b="1">
                <a:solidFill>
                  <a:schemeClr val="bg1"/>
                </a:solidFill>
              </a:rPr>
              <a:t>METHODOLOGY</a:t>
            </a:r>
          </a:p>
        </p:txBody>
      </p:sp>
      <p:sp>
        <p:nvSpPr>
          <p:cNvPr id="5" name="Flowchart: Off-page Connector 2">
            <a:extLst>
              <a:ext uri="{FF2B5EF4-FFF2-40B4-BE49-F238E27FC236}">
                <a16:creationId xmlns:a16="http://schemas.microsoft.com/office/drawing/2014/main" id="{F3367F87-CAB5-4B1D-A239-DEF6C1460822}"/>
              </a:ext>
            </a:extLst>
          </p:cNvPr>
          <p:cNvSpPr/>
          <p:nvPr/>
        </p:nvSpPr>
        <p:spPr>
          <a:xfrm rot="16200000">
            <a:off x="2566918" y="3142316"/>
            <a:ext cx="962164" cy="6096000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8000 h 10000"/>
              <a:gd name="connsiteX3" fmla="*/ 5000 w 10000"/>
              <a:gd name="connsiteY3" fmla="*/ 10000 h 10000"/>
              <a:gd name="connsiteX4" fmla="*/ 0 w 10000"/>
              <a:gd name="connsiteY4" fmla="*/ 8000 h 10000"/>
              <a:gd name="connsiteX5" fmla="*/ 0 w 10000"/>
              <a:gd name="connsiteY5" fmla="*/ 0 h 10000"/>
              <a:gd name="connsiteX0" fmla="*/ 110 w 10110"/>
              <a:gd name="connsiteY0" fmla="*/ 0 h 10000"/>
              <a:gd name="connsiteX1" fmla="*/ 10110 w 10110"/>
              <a:gd name="connsiteY1" fmla="*/ 0 h 10000"/>
              <a:gd name="connsiteX2" fmla="*/ 10110 w 10110"/>
              <a:gd name="connsiteY2" fmla="*/ 8000 h 10000"/>
              <a:gd name="connsiteX3" fmla="*/ 5110 w 10110"/>
              <a:gd name="connsiteY3" fmla="*/ 10000 h 10000"/>
              <a:gd name="connsiteX4" fmla="*/ 0 w 10110"/>
              <a:gd name="connsiteY4" fmla="*/ 8995 h 10000"/>
              <a:gd name="connsiteX5" fmla="*/ 110 w 10110"/>
              <a:gd name="connsiteY5" fmla="*/ 0 h 10000"/>
              <a:gd name="connsiteX0" fmla="*/ 110 w 10110"/>
              <a:gd name="connsiteY0" fmla="*/ 0 h 10000"/>
              <a:gd name="connsiteX1" fmla="*/ 10110 w 10110"/>
              <a:gd name="connsiteY1" fmla="*/ 0 h 10000"/>
              <a:gd name="connsiteX2" fmla="*/ 10110 w 10110"/>
              <a:gd name="connsiteY2" fmla="*/ 8995 h 10000"/>
              <a:gd name="connsiteX3" fmla="*/ 5110 w 10110"/>
              <a:gd name="connsiteY3" fmla="*/ 10000 h 10000"/>
              <a:gd name="connsiteX4" fmla="*/ 0 w 10110"/>
              <a:gd name="connsiteY4" fmla="*/ 8995 h 10000"/>
              <a:gd name="connsiteX5" fmla="*/ 110 w 10110"/>
              <a:gd name="connsiteY5" fmla="*/ 0 h 10000"/>
              <a:gd name="connsiteX0" fmla="*/ 110 w 10110"/>
              <a:gd name="connsiteY0" fmla="*/ 0 h 10332"/>
              <a:gd name="connsiteX1" fmla="*/ 10110 w 10110"/>
              <a:gd name="connsiteY1" fmla="*/ 0 h 10332"/>
              <a:gd name="connsiteX2" fmla="*/ 10110 w 10110"/>
              <a:gd name="connsiteY2" fmla="*/ 8995 h 10332"/>
              <a:gd name="connsiteX3" fmla="*/ 5110 w 10110"/>
              <a:gd name="connsiteY3" fmla="*/ 10332 h 10332"/>
              <a:gd name="connsiteX4" fmla="*/ 0 w 10110"/>
              <a:gd name="connsiteY4" fmla="*/ 8995 h 10332"/>
              <a:gd name="connsiteX5" fmla="*/ 110 w 10110"/>
              <a:gd name="connsiteY5" fmla="*/ 0 h 10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110" h="10332">
                <a:moveTo>
                  <a:pt x="110" y="0"/>
                </a:moveTo>
                <a:lnTo>
                  <a:pt x="10110" y="0"/>
                </a:lnTo>
                <a:lnTo>
                  <a:pt x="10110" y="8995"/>
                </a:lnTo>
                <a:lnTo>
                  <a:pt x="5110" y="10332"/>
                </a:lnTo>
                <a:lnTo>
                  <a:pt x="0" y="8995"/>
                </a:lnTo>
                <a:cubicBezTo>
                  <a:pt x="37" y="5997"/>
                  <a:pt x="73" y="2998"/>
                  <a:pt x="110" y="0"/>
                </a:cubicBezTo>
                <a:close/>
              </a:path>
            </a:pathLst>
          </a:cu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 Placeholder 10">
            <a:extLst>
              <a:ext uri="{FF2B5EF4-FFF2-40B4-BE49-F238E27FC236}">
                <a16:creationId xmlns:a16="http://schemas.microsoft.com/office/drawing/2014/main" id="{A1EB3C3F-7312-4771-9A55-80DF0B2B9770}"/>
              </a:ext>
            </a:extLst>
          </p:cNvPr>
          <p:cNvSpPr txBox="1">
            <a:spLocks/>
          </p:cNvSpPr>
          <p:nvPr/>
        </p:nvSpPr>
        <p:spPr>
          <a:xfrm>
            <a:off x="179092" y="5808370"/>
            <a:ext cx="5342477" cy="658385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2400" kern="1200">
                <a:solidFill>
                  <a:schemeClr val="tx1"/>
                </a:solidFill>
                <a:latin typeface="Raleway" panose="020B05030301010600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28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Samaranath T I – IT18085686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667C96E-A4B8-449C-B116-54CBC2D5EB89}"/>
              </a:ext>
            </a:extLst>
          </p:cNvPr>
          <p:cNvSpPr txBox="1"/>
          <p:nvPr/>
        </p:nvSpPr>
        <p:spPr>
          <a:xfrm>
            <a:off x="2398289" y="2034773"/>
            <a:ext cx="7203687" cy="332398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400">
                <a:solidFill>
                  <a:schemeClr val="bg1"/>
                </a:solidFill>
              </a:rPr>
              <a:t>Analyze and train the facial features against advertisements and tv programs.</a:t>
            </a:r>
          </a:p>
          <a:p>
            <a:pPr marL="285750" indent="-285750">
              <a:buFont typeface="Arial"/>
              <a:buChar char="•"/>
            </a:pPr>
            <a:endParaRPr lang="en-US" sz="2400">
              <a:solidFill>
                <a:schemeClr val="bg1"/>
              </a:solidFill>
            </a:endParaRPr>
          </a:p>
          <a:p>
            <a:pPr marL="285750" indent="-285750">
              <a:buFont typeface="Arial"/>
              <a:buChar char="•"/>
            </a:pPr>
            <a:r>
              <a:rPr lang="en-US" sz="2400">
                <a:solidFill>
                  <a:schemeClr val="bg1"/>
                </a:solidFill>
              </a:rPr>
              <a:t>Identify the facial expressions compared to tv programs</a:t>
            </a:r>
          </a:p>
          <a:p>
            <a:pPr marL="285750" indent="-285750">
              <a:buFont typeface="Arial"/>
              <a:buChar char="•"/>
            </a:pPr>
            <a:endParaRPr lang="en-US" sz="2400">
              <a:solidFill>
                <a:schemeClr val="bg1"/>
              </a:solidFill>
              <a:cs typeface="Calibri"/>
            </a:endParaRPr>
          </a:p>
          <a:p>
            <a:pPr marL="285750" indent="-285750">
              <a:buFont typeface="Arial"/>
              <a:buChar char="•"/>
            </a:pPr>
            <a:r>
              <a:rPr lang="en-US" sz="2400">
                <a:solidFill>
                  <a:schemeClr val="bg1"/>
                </a:solidFill>
                <a:cs typeface="Calibri"/>
              </a:rPr>
              <a:t>Use of Collaborative  filtering method to recommend advertisements.</a:t>
            </a:r>
          </a:p>
          <a:p>
            <a:endParaRPr lang="en-US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819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F59AD4D1-30D5-46F9-9DBE-A2E9BD7B27F7}"/>
              </a:ext>
            </a:extLst>
          </p:cNvPr>
          <p:cNvSpPr txBox="1"/>
          <p:nvPr/>
        </p:nvSpPr>
        <p:spPr>
          <a:xfrm>
            <a:off x="2382097" y="464796"/>
            <a:ext cx="785912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>
                <a:solidFill>
                  <a:schemeClr val="accent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Overview Diagram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422D24B8-5366-4F60-8DB7-03104991E720}"/>
              </a:ext>
            </a:extLst>
          </p:cNvPr>
          <p:cNvSpPr/>
          <p:nvPr/>
        </p:nvSpPr>
        <p:spPr>
          <a:xfrm>
            <a:off x="0" y="0"/>
            <a:ext cx="12192000" cy="22797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0C70AF6-E364-4E39-8702-38BDB2AB6A60}"/>
              </a:ext>
            </a:extLst>
          </p:cNvPr>
          <p:cNvSpPr/>
          <p:nvPr/>
        </p:nvSpPr>
        <p:spPr>
          <a:xfrm>
            <a:off x="-1" y="6288821"/>
            <a:ext cx="12192000" cy="56450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A9C2FE3-19F1-4868-87F9-515053D9FCF3}"/>
              </a:ext>
            </a:extLst>
          </p:cNvPr>
          <p:cNvSpPr txBox="1"/>
          <p:nvPr/>
        </p:nvSpPr>
        <p:spPr>
          <a:xfrm>
            <a:off x="79130" y="595602"/>
            <a:ext cx="250580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b="1">
                <a:solidFill>
                  <a:schemeClr val="bg1"/>
                </a:solidFill>
              </a:rPr>
              <a:t>METHODOLOGY</a:t>
            </a:r>
          </a:p>
        </p:txBody>
      </p:sp>
      <p:pic>
        <p:nvPicPr>
          <p:cNvPr id="7" name="Picture 6" descr="Diagram&#10;&#10;Description automatically generated">
            <a:extLst>
              <a:ext uri="{FF2B5EF4-FFF2-40B4-BE49-F238E27FC236}">
                <a16:creationId xmlns:a16="http://schemas.microsoft.com/office/drawing/2014/main" id="{C76E07ED-DBE5-4BDB-B54E-D341BE536A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500" y="1708500"/>
            <a:ext cx="9525000" cy="402907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450BC15-0393-4578-9E9A-D25179FBF07D}"/>
              </a:ext>
            </a:extLst>
          </p:cNvPr>
          <p:cNvSpPr txBox="1"/>
          <p:nvPr/>
        </p:nvSpPr>
        <p:spPr>
          <a:xfrm>
            <a:off x="120883" y="6354819"/>
            <a:ext cx="5146766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2400" b="1">
                <a:solidFill>
                  <a:schemeClr val="bg1"/>
                </a:solidFill>
              </a:rPr>
              <a:t>SAMARANATH T I – IT18085686</a:t>
            </a:r>
          </a:p>
        </p:txBody>
      </p:sp>
    </p:spTree>
    <p:extLst>
      <p:ext uri="{BB962C8B-B14F-4D97-AF65-F5344CB8AC3E}">
        <p14:creationId xmlns:p14="http://schemas.microsoft.com/office/powerpoint/2010/main" val="1992382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072F2BFE-E87C-43EE-B06E-4A7B123484D4}"/>
              </a:ext>
            </a:extLst>
          </p:cNvPr>
          <p:cNvSpPr/>
          <p:nvPr/>
        </p:nvSpPr>
        <p:spPr>
          <a:xfrm>
            <a:off x="1" y="1031524"/>
            <a:ext cx="12192000" cy="582647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endParaRPr lang="en-US" sz="3200">
              <a:cs typeface="Calibri"/>
            </a:endParaRPr>
          </a:p>
          <a:p>
            <a:endParaRPr lang="en-US" sz="3200">
              <a:cs typeface="Calibri"/>
            </a:endParaRPr>
          </a:p>
          <a:p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36D7953-3254-493C-8EB3-F287169AA705}"/>
              </a:ext>
            </a:extLst>
          </p:cNvPr>
          <p:cNvSpPr txBox="1"/>
          <p:nvPr/>
        </p:nvSpPr>
        <p:spPr>
          <a:xfrm>
            <a:off x="425379" y="164619"/>
            <a:ext cx="11720418" cy="70788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4000" b="1">
                <a:solidFill>
                  <a:schemeClr val="bg1"/>
                </a:solidFill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Functional  requirements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2EA8928-3794-4DEE-9BE6-FECD468C3F15}"/>
              </a:ext>
            </a:extLst>
          </p:cNvPr>
          <p:cNvSpPr txBox="1"/>
          <p:nvPr/>
        </p:nvSpPr>
        <p:spPr>
          <a:xfrm>
            <a:off x="1216764" y="1961043"/>
            <a:ext cx="9991060" cy="267765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n-US" sz="2400">
                <a:solidFill>
                  <a:srgbClr val="FFFFFF"/>
                </a:solidFill>
                <a:latin typeface="Calibri"/>
                <a:cs typeface="Arial"/>
              </a:rPr>
              <a:t>Ability to generate tags considering advertisement title.</a:t>
            </a:r>
            <a:endParaRPr lang="en-US" sz="2400">
              <a:cs typeface="Arial"/>
            </a:endParaRPr>
          </a:p>
          <a:p>
            <a:pPr marL="342900" indent="-342900">
              <a:buFont typeface="Arial"/>
              <a:buChar char="•"/>
            </a:pPr>
            <a:endParaRPr lang="en-US" sz="2400">
              <a:solidFill>
                <a:srgbClr val="FFFFFF"/>
              </a:solidFill>
              <a:latin typeface="Calibri"/>
              <a:ea typeface="Arial"/>
              <a:cs typeface="Arial"/>
            </a:endParaRPr>
          </a:p>
          <a:p>
            <a:pPr marL="342900" indent="-342900">
              <a:buFont typeface="Arial"/>
              <a:buChar char="•"/>
            </a:pPr>
            <a:r>
              <a:rPr lang="en-US" sz="2400">
                <a:solidFill>
                  <a:srgbClr val="FFFFFF"/>
                </a:solidFill>
                <a:latin typeface="Calibri"/>
                <a:ea typeface="Arial"/>
                <a:cs typeface="Arial"/>
              </a:rPr>
              <a:t>Ability to accurately recommend the most relevant advertisement.</a:t>
            </a:r>
          </a:p>
          <a:p>
            <a:endParaRPr lang="en-US" sz="2400">
              <a:solidFill>
                <a:srgbClr val="000000"/>
              </a:solidFill>
              <a:latin typeface="Calibri"/>
              <a:ea typeface="Arial"/>
              <a:cs typeface="Arial"/>
            </a:endParaRPr>
          </a:p>
          <a:p>
            <a:pPr lvl="0" rtl="0"/>
            <a:endParaRPr lang="en-US" sz="2400">
              <a:solidFill>
                <a:srgbClr val="FFFFFF"/>
              </a:solidFill>
              <a:latin typeface="Calibri"/>
              <a:ea typeface="Arial"/>
              <a:cs typeface="Arial"/>
            </a:endParaRPr>
          </a:p>
          <a:p>
            <a:pPr rtl="0"/>
            <a:endParaRPr lang="en-US" sz="2400">
              <a:latin typeface="Calibri"/>
              <a:ea typeface="Arial"/>
              <a:cs typeface="Arial"/>
            </a:endParaRPr>
          </a:p>
          <a:p>
            <a:pPr marL="342900" lvl="0" indent="-342900" rtl="0">
              <a:buFont typeface="Arial"/>
              <a:buChar char="•"/>
            </a:pPr>
            <a:endParaRPr lang="en-US" sz="2400">
              <a:latin typeface="Calibri"/>
              <a:ea typeface="Arial"/>
              <a:cs typeface="Arial"/>
            </a:endParaRPr>
          </a:p>
        </p:txBody>
      </p:sp>
      <p:sp>
        <p:nvSpPr>
          <p:cNvPr id="6" name="Flowchart: Off-page Connector 2">
            <a:extLst>
              <a:ext uri="{FF2B5EF4-FFF2-40B4-BE49-F238E27FC236}">
                <a16:creationId xmlns:a16="http://schemas.microsoft.com/office/drawing/2014/main" id="{7C67E49D-3003-4870-8DC8-FBF354E17E8C}"/>
              </a:ext>
            </a:extLst>
          </p:cNvPr>
          <p:cNvSpPr/>
          <p:nvPr/>
        </p:nvSpPr>
        <p:spPr>
          <a:xfrm rot="16200000">
            <a:off x="2566918" y="3142316"/>
            <a:ext cx="962164" cy="6096000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8000 h 10000"/>
              <a:gd name="connsiteX3" fmla="*/ 5000 w 10000"/>
              <a:gd name="connsiteY3" fmla="*/ 10000 h 10000"/>
              <a:gd name="connsiteX4" fmla="*/ 0 w 10000"/>
              <a:gd name="connsiteY4" fmla="*/ 8000 h 10000"/>
              <a:gd name="connsiteX5" fmla="*/ 0 w 10000"/>
              <a:gd name="connsiteY5" fmla="*/ 0 h 10000"/>
              <a:gd name="connsiteX0" fmla="*/ 110 w 10110"/>
              <a:gd name="connsiteY0" fmla="*/ 0 h 10000"/>
              <a:gd name="connsiteX1" fmla="*/ 10110 w 10110"/>
              <a:gd name="connsiteY1" fmla="*/ 0 h 10000"/>
              <a:gd name="connsiteX2" fmla="*/ 10110 w 10110"/>
              <a:gd name="connsiteY2" fmla="*/ 8000 h 10000"/>
              <a:gd name="connsiteX3" fmla="*/ 5110 w 10110"/>
              <a:gd name="connsiteY3" fmla="*/ 10000 h 10000"/>
              <a:gd name="connsiteX4" fmla="*/ 0 w 10110"/>
              <a:gd name="connsiteY4" fmla="*/ 8995 h 10000"/>
              <a:gd name="connsiteX5" fmla="*/ 110 w 10110"/>
              <a:gd name="connsiteY5" fmla="*/ 0 h 10000"/>
              <a:gd name="connsiteX0" fmla="*/ 110 w 10110"/>
              <a:gd name="connsiteY0" fmla="*/ 0 h 10000"/>
              <a:gd name="connsiteX1" fmla="*/ 10110 w 10110"/>
              <a:gd name="connsiteY1" fmla="*/ 0 h 10000"/>
              <a:gd name="connsiteX2" fmla="*/ 10110 w 10110"/>
              <a:gd name="connsiteY2" fmla="*/ 8995 h 10000"/>
              <a:gd name="connsiteX3" fmla="*/ 5110 w 10110"/>
              <a:gd name="connsiteY3" fmla="*/ 10000 h 10000"/>
              <a:gd name="connsiteX4" fmla="*/ 0 w 10110"/>
              <a:gd name="connsiteY4" fmla="*/ 8995 h 10000"/>
              <a:gd name="connsiteX5" fmla="*/ 110 w 10110"/>
              <a:gd name="connsiteY5" fmla="*/ 0 h 10000"/>
              <a:gd name="connsiteX0" fmla="*/ 110 w 10110"/>
              <a:gd name="connsiteY0" fmla="*/ 0 h 10332"/>
              <a:gd name="connsiteX1" fmla="*/ 10110 w 10110"/>
              <a:gd name="connsiteY1" fmla="*/ 0 h 10332"/>
              <a:gd name="connsiteX2" fmla="*/ 10110 w 10110"/>
              <a:gd name="connsiteY2" fmla="*/ 8995 h 10332"/>
              <a:gd name="connsiteX3" fmla="*/ 5110 w 10110"/>
              <a:gd name="connsiteY3" fmla="*/ 10332 h 10332"/>
              <a:gd name="connsiteX4" fmla="*/ 0 w 10110"/>
              <a:gd name="connsiteY4" fmla="*/ 8995 h 10332"/>
              <a:gd name="connsiteX5" fmla="*/ 110 w 10110"/>
              <a:gd name="connsiteY5" fmla="*/ 0 h 10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110" h="10332">
                <a:moveTo>
                  <a:pt x="110" y="0"/>
                </a:moveTo>
                <a:lnTo>
                  <a:pt x="10110" y="0"/>
                </a:lnTo>
                <a:lnTo>
                  <a:pt x="10110" y="8995"/>
                </a:lnTo>
                <a:lnTo>
                  <a:pt x="5110" y="10332"/>
                </a:lnTo>
                <a:lnTo>
                  <a:pt x="0" y="8995"/>
                </a:lnTo>
                <a:cubicBezTo>
                  <a:pt x="37" y="5997"/>
                  <a:pt x="73" y="2998"/>
                  <a:pt x="110" y="0"/>
                </a:cubicBezTo>
                <a:close/>
              </a:path>
            </a:pathLst>
          </a:cu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5FE5BE14-6DCB-4926-8B97-9C6300331CFB}"/>
              </a:ext>
            </a:extLst>
          </p:cNvPr>
          <p:cNvSpPr txBox="1">
            <a:spLocks/>
          </p:cNvSpPr>
          <p:nvPr/>
        </p:nvSpPr>
        <p:spPr>
          <a:xfrm>
            <a:off x="179092" y="5808370"/>
            <a:ext cx="5342477" cy="658385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2400" kern="1200">
                <a:solidFill>
                  <a:schemeClr val="tx1"/>
                </a:solidFill>
                <a:latin typeface="Raleway" panose="020B05030301010600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28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Samaranath T I – IT18085686</a:t>
            </a:r>
          </a:p>
        </p:txBody>
      </p:sp>
    </p:spTree>
    <p:extLst>
      <p:ext uri="{BB962C8B-B14F-4D97-AF65-F5344CB8AC3E}">
        <p14:creationId xmlns:p14="http://schemas.microsoft.com/office/powerpoint/2010/main" val="2025331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072F2BFE-E87C-43EE-B06E-4A7B123484D4}"/>
              </a:ext>
            </a:extLst>
          </p:cNvPr>
          <p:cNvSpPr/>
          <p:nvPr/>
        </p:nvSpPr>
        <p:spPr>
          <a:xfrm>
            <a:off x="1" y="1031524"/>
            <a:ext cx="12192000" cy="582647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endParaRPr lang="en-US">
              <a:cs typeface="Calibri" panose="020F0502020204030204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36D7953-3254-493C-8EB3-F287169AA705}"/>
              </a:ext>
            </a:extLst>
          </p:cNvPr>
          <p:cNvSpPr txBox="1"/>
          <p:nvPr/>
        </p:nvSpPr>
        <p:spPr>
          <a:xfrm>
            <a:off x="425379" y="164619"/>
            <a:ext cx="11720418" cy="70788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4000" b="1">
                <a:solidFill>
                  <a:schemeClr val="bg1"/>
                </a:solidFill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User requirements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0A53B1D-2B17-4446-AD32-32D6A6D78E9B}"/>
              </a:ext>
            </a:extLst>
          </p:cNvPr>
          <p:cNvSpPr txBox="1"/>
          <p:nvPr/>
        </p:nvSpPr>
        <p:spPr>
          <a:xfrm>
            <a:off x="1170351" y="1546168"/>
            <a:ext cx="9397409" cy="489364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en-US" sz="2400">
              <a:solidFill>
                <a:schemeClr val="bg1"/>
              </a:solidFill>
              <a:cs typeface="Calibri"/>
            </a:endParaRPr>
          </a:p>
          <a:p>
            <a:endParaRPr lang="en-US" sz="2400">
              <a:solidFill>
                <a:schemeClr val="bg1"/>
              </a:solidFill>
              <a:cs typeface="Calibri"/>
            </a:endParaRPr>
          </a:p>
          <a:p>
            <a:pPr marL="342900" indent="-342900">
              <a:buFont typeface="Arial"/>
              <a:buChar char="•"/>
            </a:pPr>
            <a:endParaRPr lang="en-US" sz="2400">
              <a:solidFill>
                <a:schemeClr val="bg1"/>
              </a:solidFill>
              <a:cs typeface="Calibri"/>
            </a:endParaRPr>
          </a:p>
          <a:p>
            <a:pPr marL="342900" indent="-342900">
              <a:buFont typeface="Arial"/>
              <a:buChar char="•"/>
            </a:pPr>
            <a:r>
              <a:rPr lang="en-US" sz="2400">
                <a:solidFill>
                  <a:schemeClr val="bg1"/>
                </a:solidFill>
                <a:cs typeface="Calibri"/>
              </a:rPr>
              <a:t>When uploading the </a:t>
            </a:r>
            <a:r>
              <a:rPr lang="en-US" sz="2400">
                <a:solidFill>
                  <a:schemeClr val="bg1"/>
                </a:solidFill>
                <a:ea typeface="+mn-lt"/>
                <a:cs typeface="+mn-lt"/>
              </a:rPr>
              <a:t>advertising </a:t>
            </a:r>
            <a:r>
              <a:rPr lang="en-US" sz="2400">
                <a:solidFill>
                  <a:schemeClr val="bg1"/>
                </a:solidFill>
                <a:cs typeface="Calibri"/>
              </a:rPr>
              <a:t>content to the system title is required. </a:t>
            </a:r>
          </a:p>
          <a:p>
            <a:pPr marL="342900" indent="-342900">
              <a:buFont typeface="Arial"/>
              <a:buChar char="•"/>
            </a:pPr>
            <a:endParaRPr lang="en-US" sz="2400">
              <a:solidFill>
                <a:schemeClr val="bg1"/>
              </a:solidFill>
              <a:cs typeface="Calibri"/>
            </a:endParaRPr>
          </a:p>
          <a:p>
            <a:pPr marL="342900" indent="-342900">
              <a:buFont typeface="Arial"/>
              <a:buChar char="•"/>
            </a:pPr>
            <a:r>
              <a:rPr lang="en-US" sz="2400">
                <a:solidFill>
                  <a:schemeClr val="bg1"/>
                </a:solidFill>
                <a:ea typeface="+mn-lt"/>
                <a:cs typeface="+mn-lt"/>
              </a:rPr>
              <a:t>Add additional tags if available</a:t>
            </a:r>
            <a:endParaRPr lang="en-US" sz="2400">
              <a:solidFill>
                <a:schemeClr val="bg1"/>
              </a:solidFill>
              <a:cs typeface="Calibri"/>
            </a:endParaRPr>
          </a:p>
          <a:p>
            <a:endParaRPr lang="en-US" sz="2400">
              <a:solidFill>
                <a:schemeClr val="bg1"/>
              </a:solidFill>
              <a:cs typeface="Calibri"/>
            </a:endParaRPr>
          </a:p>
          <a:p>
            <a:endParaRPr lang="en-US" sz="2400">
              <a:solidFill>
                <a:schemeClr val="bg1"/>
              </a:solidFill>
              <a:cs typeface="Calibri"/>
            </a:endParaRPr>
          </a:p>
          <a:p>
            <a:pPr marL="342900" indent="-342900">
              <a:buFont typeface="Arial"/>
              <a:buChar char="•"/>
            </a:pPr>
            <a:endParaRPr lang="en-US" sz="2400">
              <a:solidFill>
                <a:schemeClr val="bg1"/>
              </a:solidFill>
              <a:cs typeface="Calibri"/>
            </a:endParaRPr>
          </a:p>
          <a:p>
            <a:pPr marL="342900" indent="-342900">
              <a:buFont typeface="Arial"/>
              <a:buChar char="•"/>
            </a:pPr>
            <a:endParaRPr lang="en-US" sz="2400">
              <a:solidFill>
                <a:schemeClr val="bg1"/>
              </a:solidFill>
              <a:cs typeface="Calibri"/>
            </a:endParaRPr>
          </a:p>
          <a:p>
            <a:pPr marL="342900" indent="-342900">
              <a:buFont typeface="Arial"/>
              <a:buChar char="•"/>
            </a:pPr>
            <a:endParaRPr lang="en-US" sz="2400">
              <a:solidFill>
                <a:schemeClr val="bg1"/>
              </a:solidFill>
              <a:cs typeface="Calibri"/>
            </a:endParaRPr>
          </a:p>
          <a:p>
            <a:pPr marL="342900" indent="-342900">
              <a:buFont typeface="Arial"/>
              <a:buChar char="•"/>
            </a:pPr>
            <a:endParaRPr lang="en-US" sz="2400">
              <a:solidFill>
                <a:schemeClr val="bg1"/>
              </a:solidFill>
              <a:cs typeface="Calibri"/>
            </a:endParaRPr>
          </a:p>
          <a:p>
            <a:pPr marL="342900" indent="-342900">
              <a:buFont typeface="Arial"/>
              <a:buChar char="•"/>
            </a:pPr>
            <a:endParaRPr lang="en-US" sz="2400">
              <a:solidFill>
                <a:schemeClr val="bg1"/>
              </a:solidFill>
              <a:cs typeface="Calibri"/>
            </a:endParaRPr>
          </a:p>
        </p:txBody>
      </p:sp>
      <p:sp>
        <p:nvSpPr>
          <p:cNvPr id="5" name="Flowchart: Off-page Connector 2">
            <a:extLst>
              <a:ext uri="{FF2B5EF4-FFF2-40B4-BE49-F238E27FC236}">
                <a16:creationId xmlns:a16="http://schemas.microsoft.com/office/drawing/2014/main" id="{C4235D2C-8C4C-4AD0-A508-8DC59D9006FD}"/>
              </a:ext>
            </a:extLst>
          </p:cNvPr>
          <p:cNvSpPr/>
          <p:nvPr/>
        </p:nvSpPr>
        <p:spPr>
          <a:xfrm rot="16200000">
            <a:off x="2566918" y="3142316"/>
            <a:ext cx="962164" cy="6096000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8000 h 10000"/>
              <a:gd name="connsiteX3" fmla="*/ 5000 w 10000"/>
              <a:gd name="connsiteY3" fmla="*/ 10000 h 10000"/>
              <a:gd name="connsiteX4" fmla="*/ 0 w 10000"/>
              <a:gd name="connsiteY4" fmla="*/ 8000 h 10000"/>
              <a:gd name="connsiteX5" fmla="*/ 0 w 10000"/>
              <a:gd name="connsiteY5" fmla="*/ 0 h 10000"/>
              <a:gd name="connsiteX0" fmla="*/ 110 w 10110"/>
              <a:gd name="connsiteY0" fmla="*/ 0 h 10000"/>
              <a:gd name="connsiteX1" fmla="*/ 10110 w 10110"/>
              <a:gd name="connsiteY1" fmla="*/ 0 h 10000"/>
              <a:gd name="connsiteX2" fmla="*/ 10110 w 10110"/>
              <a:gd name="connsiteY2" fmla="*/ 8000 h 10000"/>
              <a:gd name="connsiteX3" fmla="*/ 5110 w 10110"/>
              <a:gd name="connsiteY3" fmla="*/ 10000 h 10000"/>
              <a:gd name="connsiteX4" fmla="*/ 0 w 10110"/>
              <a:gd name="connsiteY4" fmla="*/ 8995 h 10000"/>
              <a:gd name="connsiteX5" fmla="*/ 110 w 10110"/>
              <a:gd name="connsiteY5" fmla="*/ 0 h 10000"/>
              <a:gd name="connsiteX0" fmla="*/ 110 w 10110"/>
              <a:gd name="connsiteY0" fmla="*/ 0 h 10000"/>
              <a:gd name="connsiteX1" fmla="*/ 10110 w 10110"/>
              <a:gd name="connsiteY1" fmla="*/ 0 h 10000"/>
              <a:gd name="connsiteX2" fmla="*/ 10110 w 10110"/>
              <a:gd name="connsiteY2" fmla="*/ 8995 h 10000"/>
              <a:gd name="connsiteX3" fmla="*/ 5110 w 10110"/>
              <a:gd name="connsiteY3" fmla="*/ 10000 h 10000"/>
              <a:gd name="connsiteX4" fmla="*/ 0 w 10110"/>
              <a:gd name="connsiteY4" fmla="*/ 8995 h 10000"/>
              <a:gd name="connsiteX5" fmla="*/ 110 w 10110"/>
              <a:gd name="connsiteY5" fmla="*/ 0 h 10000"/>
              <a:gd name="connsiteX0" fmla="*/ 110 w 10110"/>
              <a:gd name="connsiteY0" fmla="*/ 0 h 10332"/>
              <a:gd name="connsiteX1" fmla="*/ 10110 w 10110"/>
              <a:gd name="connsiteY1" fmla="*/ 0 h 10332"/>
              <a:gd name="connsiteX2" fmla="*/ 10110 w 10110"/>
              <a:gd name="connsiteY2" fmla="*/ 8995 h 10332"/>
              <a:gd name="connsiteX3" fmla="*/ 5110 w 10110"/>
              <a:gd name="connsiteY3" fmla="*/ 10332 h 10332"/>
              <a:gd name="connsiteX4" fmla="*/ 0 w 10110"/>
              <a:gd name="connsiteY4" fmla="*/ 8995 h 10332"/>
              <a:gd name="connsiteX5" fmla="*/ 110 w 10110"/>
              <a:gd name="connsiteY5" fmla="*/ 0 h 10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110" h="10332">
                <a:moveTo>
                  <a:pt x="110" y="0"/>
                </a:moveTo>
                <a:lnTo>
                  <a:pt x="10110" y="0"/>
                </a:lnTo>
                <a:lnTo>
                  <a:pt x="10110" y="8995"/>
                </a:lnTo>
                <a:lnTo>
                  <a:pt x="5110" y="10332"/>
                </a:lnTo>
                <a:lnTo>
                  <a:pt x="0" y="8995"/>
                </a:lnTo>
                <a:cubicBezTo>
                  <a:pt x="37" y="5997"/>
                  <a:pt x="73" y="2998"/>
                  <a:pt x="110" y="0"/>
                </a:cubicBezTo>
                <a:close/>
              </a:path>
            </a:pathLst>
          </a:cu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6464BB9C-1EB9-4AAE-8DBC-99FB79E653C4}"/>
              </a:ext>
            </a:extLst>
          </p:cNvPr>
          <p:cNvSpPr txBox="1">
            <a:spLocks/>
          </p:cNvSpPr>
          <p:nvPr/>
        </p:nvSpPr>
        <p:spPr>
          <a:xfrm>
            <a:off x="179092" y="5808370"/>
            <a:ext cx="5342477" cy="658385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2400" kern="1200">
                <a:solidFill>
                  <a:schemeClr val="tx1"/>
                </a:solidFill>
                <a:latin typeface="Raleway" panose="020B05030301010600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28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Samaranath T I – IT18085686</a:t>
            </a:r>
          </a:p>
        </p:txBody>
      </p:sp>
    </p:spTree>
    <p:extLst>
      <p:ext uri="{BB962C8B-B14F-4D97-AF65-F5344CB8AC3E}">
        <p14:creationId xmlns:p14="http://schemas.microsoft.com/office/powerpoint/2010/main" val="3159422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072F2BFE-E87C-43EE-B06E-4A7B123484D4}"/>
              </a:ext>
            </a:extLst>
          </p:cNvPr>
          <p:cNvSpPr/>
          <p:nvPr/>
        </p:nvSpPr>
        <p:spPr>
          <a:xfrm>
            <a:off x="1" y="1031524"/>
            <a:ext cx="12192000" cy="582647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endParaRPr lang="en-US" sz="3200">
              <a:cs typeface="Calibri"/>
            </a:endParaRPr>
          </a:p>
          <a:p>
            <a:endParaRPr lang="en-US" sz="3200">
              <a:cs typeface="Calibri"/>
            </a:endParaRPr>
          </a:p>
          <a:p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36D7953-3254-493C-8EB3-F287169AA705}"/>
              </a:ext>
            </a:extLst>
          </p:cNvPr>
          <p:cNvSpPr txBox="1"/>
          <p:nvPr/>
        </p:nvSpPr>
        <p:spPr>
          <a:xfrm>
            <a:off x="425379" y="164619"/>
            <a:ext cx="11720418" cy="70788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4000" b="1">
                <a:solidFill>
                  <a:schemeClr val="bg1"/>
                </a:solidFill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Completion of the Project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2EA8928-3794-4DEE-9BE6-FECD468C3F15}"/>
              </a:ext>
            </a:extLst>
          </p:cNvPr>
          <p:cNvSpPr txBox="1"/>
          <p:nvPr/>
        </p:nvSpPr>
        <p:spPr>
          <a:xfrm>
            <a:off x="1216764" y="1961043"/>
            <a:ext cx="9991060" cy="83099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rtl="0"/>
            <a:endParaRPr lang="en-US" sz="2400">
              <a:latin typeface="Calibri"/>
              <a:ea typeface="Arial"/>
              <a:cs typeface="Arial"/>
            </a:endParaRPr>
          </a:p>
          <a:p>
            <a:pPr marL="342900" lvl="0" indent="-342900" rtl="0">
              <a:buFont typeface="Arial"/>
              <a:buChar char="•"/>
            </a:pPr>
            <a:endParaRPr lang="en-US" sz="2400">
              <a:latin typeface="Calibri"/>
              <a:ea typeface="Arial"/>
              <a:cs typeface="Arial"/>
            </a:endParaRPr>
          </a:p>
        </p:txBody>
      </p:sp>
      <p:sp>
        <p:nvSpPr>
          <p:cNvPr id="2" name="Flowchart: Off-page Connector 2">
            <a:extLst>
              <a:ext uri="{FF2B5EF4-FFF2-40B4-BE49-F238E27FC236}">
                <a16:creationId xmlns:a16="http://schemas.microsoft.com/office/drawing/2014/main" id="{FDF2EE24-7385-4501-AF92-7F300D2B74B9}"/>
              </a:ext>
            </a:extLst>
          </p:cNvPr>
          <p:cNvSpPr/>
          <p:nvPr/>
        </p:nvSpPr>
        <p:spPr>
          <a:xfrm rot="16200000">
            <a:off x="2883747" y="2732697"/>
            <a:ext cx="962164" cy="6734908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8000 h 10000"/>
              <a:gd name="connsiteX3" fmla="*/ 5000 w 10000"/>
              <a:gd name="connsiteY3" fmla="*/ 10000 h 10000"/>
              <a:gd name="connsiteX4" fmla="*/ 0 w 10000"/>
              <a:gd name="connsiteY4" fmla="*/ 8000 h 10000"/>
              <a:gd name="connsiteX5" fmla="*/ 0 w 10000"/>
              <a:gd name="connsiteY5" fmla="*/ 0 h 10000"/>
              <a:gd name="connsiteX0" fmla="*/ 110 w 10110"/>
              <a:gd name="connsiteY0" fmla="*/ 0 h 10000"/>
              <a:gd name="connsiteX1" fmla="*/ 10110 w 10110"/>
              <a:gd name="connsiteY1" fmla="*/ 0 h 10000"/>
              <a:gd name="connsiteX2" fmla="*/ 10110 w 10110"/>
              <a:gd name="connsiteY2" fmla="*/ 8000 h 10000"/>
              <a:gd name="connsiteX3" fmla="*/ 5110 w 10110"/>
              <a:gd name="connsiteY3" fmla="*/ 10000 h 10000"/>
              <a:gd name="connsiteX4" fmla="*/ 0 w 10110"/>
              <a:gd name="connsiteY4" fmla="*/ 8995 h 10000"/>
              <a:gd name="connsiteX5" fmla="*/ 110 w 10110"/>
              <a:gd name="connsiteY5" fmla="*/ 0 h 10000"/>
              <a:gd name="connsiteX0" fmla="*/ 110 w 10110"/>
              <a:gd name="connsiteY0" fmla="*/ 0 h 10000"/>
              <a:gd name="connsiteX1" fmla="*/ 10110 w 10110"/>
              <a:gd name="connsiteY1" fmla="*/ 0 h 10000"/>
              <a:gd name="connsiteX2" fmla="*/ 10110 w 10110"/>
              <a:gd name="connsiteY2" fmla="*/ 8995 h 10000"/>
              <a:gd name="connsiteX3" fmla="*/ 5110 w 10110"/>
              <a:gd name="connsiteY3" fmla="*/ 10000 h 10000"/>
              <a:gd name="connsiteX4" fmla="*/ 0 w 10110"/>
              <a:gd name="connsiteY4" fmla="*/ 8995 h 10000"/>
              <a:gd name="connsiteX5" fmla="*/ 110 w 10110"/>
              <a:gd name="connsiteY5" fmla="*/ 0 h 10000"/>
              <a:gd name="connsiteX0" fmla="*/ 110 w 10110"/>
              <a:gd name="connsiteY0" fmla="*/ 0 h 10332"/>
              <a:gd name="connsiteX1" fmla="*/ 10110 w 10110"/>
              <a:gd name="connsiteY1" fmla="*/ 0 h 10332"/>
              <a:gd name="connsiteX2" fmla="*/ 10110 w 10110"/>
              <a:gd name="connsiteY2" fmla="*/ 8995 h 10332"/>
              <a:gd name="connsiteX3" fmla="*/ 5110 w 10110"/>
              <a:gd name="connsiteY3" fmla="*/ 10332 h 10332"/>
              <a:gd name="connsiteX4" fmla="*/ 0 w 10110"/>
              <a:gd name="connsiteY4" fmla="*/ 8995 h 10332"/>
              <a:gd name="connsiteX5" fmla="*/ 110 w 10110"/>
              <a:gd name="connsiteY5" fmla="*/ 0 h 10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110" h="10332">
                <a:moveTo>
                  <a:pt x="110" y="0"/>
                </a:moveTo>
                <a:lnTo>
                  <a:pt x="10110" y="0"/>
                </a:lnTo>
                <a:lnTo>
                  <a:pt x="10110" y="8995"/>
                </a:lnTo>
                <a:lnTo>
                  <a:pt x="5110" y="10332"/>
                </a:lnTo>
                <a:lnTo>
                  <a:pt x="0" y="8995"/>
                </a:lnTo>
                <a:cubicBezTo>
                  <a:pt x="37" y="5997"/>
                  <a:pt x="73" y="2998"/>
                  <a:pt x="110" y="0"/>
                </a:cubicBezTo>
                <a:close/>
              </a:path>
            </a:pathLst>
          </a:cu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 Placeholder 10">
            <a:extLst>
              <a:ext uri="{FF2B5EF4-FFF2-40B4-BE49-F238E27FC236}">
                <a16:creationId xmlns:a16="http://schemas.microsoft.com/office/drawing/2014/main" id="{0DA4817B-A182-4AE3-8B2D-200EFF291F58}"/>
              </a:ext>
            </a:extLst>
          </p:cNvPr>
          <p:cNvSpPr txBox="1">
            <a:spLocks/>
          </p:cNvSpPr>
          <p:nvPr/>
        </p:nvSpPr>
        <p:spPr>
          <a:xfrm>
            <a:off x="158262" y="5732038"/>
            <a:ext cx="6083393" cy="669799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2400" kern="1200">
                <a:solidFill>
                  <a:schemeClr val="tx1"/>
                </a:solidFill>
                <a:latin typeface="Raleway" panose="020B05030301010600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28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Samaranath T I – IT18085686</a:t>
            </a:r>
          </a:p>
        </p:txBody>
      </p:sp>
      <p:pic>
        <p:nvPicPr>
          <p:cNvPr id="6" name="Picture 6" descr="Graphical user interface, text, application, email&#10;&#10;Description automatically generated">
            <a:extLst>
              <a:ext uri="{FF2B5EF4-FFF2-40B4-BE49-F238E27FC236}">
                <a16:creationId xmlns:a16="http://schemas.microsoft.com/office/drawing/2014/main" id="{0E4A1728-32F9-41EC-9585-1B4B22040B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1988" y="1742287"/>
            <a:ext cx="3964641" cy="3138103"/>
          </a:xfrm>
          <a:prstGeom prst="rect">
            <a:avLst/>
          </a:prstGeom>
        </p:spPr>
      </p:pic>
      <p:pic>
        <p:nvPicPr>
          <p:cNvPr id="7" name="Picture 8" descr="Text&#10;&#10;Description automatically generated">
            <a:extLst>
              <a:ext uri="{FF2B5EF4-FFF2-40B4-BE49-F238E27FC236}">
                <a16:creationId xmlns:a16="http://schemas.microsoft.com/office/drawing/2014/main" id="{2643D849-DCF0-447F-A42A-BD90B35CAF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7135" y="1719554"/>
            <a:ext cx="3874994" cy="3161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4754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3D574CD-04B4-4C02-8C47-D70C7DDF7079}"/>
              </a:ext>
            </a:extLst>
          </p:cNvPr>
          <p:cNvSpPr/>
          <p:nvPr/>
        </p:nvSpPr>
        <p:spPr>
          <a:xfrm>
            <a:off x="0" y="-79130"/>
            <a:ext cx="12419463" cy="7124131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/>
          </a:p>
        </p:txBody>
      </p:sp>
      <p:sp>
        <p:nvSpPr>
          <p:cNvPr id="3" name="Flowchart: Off-page Connector 2">
            <a:extLst>
              <a:ext uri="{FF2B5EF4-FFF2-40B4-BE49-F238E27FC236}">
                <a16:creationId xmlns:a16="http://schemas.microsoft.com/office/drawing/2014/main" id="{CE7F6786-05E5-4492-9A05-A8C821124849}"/>
              </a:ext>
            </a:extLst>
          </p:cNvPr>
          <p:cNvSpPr/>
          <p:nvPr/>
        </p:nvSpPr>
        <p:spPr>
          <a:xfrm rot="16200000">
            <a:off x="2718274" y="2990960"/>
            <a:ext cx="962164" cy="6398713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8000 h 10000"/>
              <a:gd name="connsiteX3" fmla="*/ 5000 w 10000"/>
              <a:gd name="connsiteY3" fmla="*/ 10000 h 10000"/>
              <a:gd name="connsiteX4" fmla="*/ 0 w 10000"/>
              <a:gd name="connsiteY4" fmla="*/ 8000 h 10000"/>
              <a:gd name="connsiteX5" fmla="*/ 0 w 10000"/>
              <a:gd name="connsiteY5" fmla="*/ 0 h 10000"/>
              <a:gd name="connsiteX0" fmla="*/ 110 w 10110"/>
              <a:gd name="connsiteY0" fmla="*/ 0 h 10000"/>
              <a:gd name="connsiteX1" fmla="*/ 10110 w 10110"/>
              <a:gd name="connsiteY1" fmla="*/ 0 h 10000"/>
              <a:gd name="connsiteX2" fmla="*/ 10110 w 10110"/>
              <a:gd name="connsiteY2" fmla="*/ 8000 h 10000"/>
              <a:gd name="connsiteX3" fmla="*/ 5110 w 10110"/>
              <a:gd name="connsiteY3" fmla="*/ 10000 h 10000"/>
              <a:gd name="connsiteX4" fmla="*/ 0 w 10110"/>
              <a:gd name="connsiteY4" fmla="*/ 8995 h 10000"/>
              <a:gd name="connsiteX5" fmla="*/ 110 w 10110"/>
              <a:gd name="connsiteY5" fmla="*/ 0 h 10000"/>
              <a:gd name="connsiteX0" fmla="*/ 110 w 10110"/>
              <a:gd name="connsiteY0" fmla="*/ 0 h 10000"/>
              <a:gd name="connsiteX1" fmla="*/ 10110 w 10110"/>
              <a:gd name="connsiteY1" fmla="*/ 0 h 10000"/>
              <a:gd name="connsiteX2" fmla="*/ 10110 w 10110"/>
              <a:gd name="connsiteY2" fmla="*/ 8995 h 10000"/>
              <a:gd name="connsiteX3" fmla="*/ 5110 w 10110"/>
              <a:gd name="connsiteY3" fmla="*/ 10000 h 10000"/>
              <a:gd name="connsiteX4" fmla="*/ 0 w 10110"/>
              <a:gd name="connsiteY4" fmla="*/ 8995 h 10000"/>
              <a:gd name="connsiteX5" fmla="*/ 110 w 10110"/>
              <a:gd name="connsiteY5" fmla="*/ 0 h 10000"/>
              <a:gd name="connsiteX0" fmla="*/ 110 w 10110"/>
              <a:gd name="connsiteY0" fmla="*/ 0 h 10332"/>
              <a:gd name="connsiteX1" fmla="*/ 10110 w 10110"/>
              <a:gd name="connsiteY1" fmla="*/ 0 h 10332"/>
              <a:gd name="connsiteX2" fmla="*/ 10110 w 10110"/>
              <a:gd name="connsiteY2" fmla="*/ 8995 h 10332"/>
              <a:gd name="connsiteX3" fmla="*/ 5110 w 10110"/>
              <a:gd name="connsiteY3" fmla="*/ 10332 h 10332"/>
              <a:gd name="connsiteX4" fmla="*/ 0 w 10110"/>
              <a:gd name="connsiteY4" fmla="*/ 8995 h 10332"/>
              <a:gd name="connsiteX5" fmla="*/ 110 w 10110"/>
              <a:gd name="connsiteY5" fmla="*/ 0 h 10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110" h="10332">
                <a:moveTo>
                  <a:pt x="110" y="0"/>
                </a:moveTo>
                <a:lnTo>
                  <a:pt x="10110" y="0"/>
                </a:lnTo>
                <a:lnTo>
                  <a:pt x="10110" y="8995"/>
                </a:lnTo>
                <a:lnTo>
                  <a:pt x="5110" y="10332"/>
                </a:lnTo>
                <a:lnTo>
                  <a:pt x="0" y="8995"/>
                </a:lnTo>
                <a:cubicBezTo>
                  <a:pt x="37" y="5997"/>
                  <a:pt x="73" y="2998"/>
                  <a:pt x="110" y="0"/>
                </a:cubicBezTo>
                <a:close/>
              </a:path>
            </a:pathLst>
          </a:cu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10">
            <a:extLst>
              <a:ext uri="{FF2B5EF4-FFF2-40B4-BE49-F238E27FC236}">
                <a16:creationId xmlns:a16="http://schemas.microsoft.com/office/drawing/2014/main" id="{7F9101C3-D6D1-47A2-B32B-47C680D1E5DE}"/>
              </a:ext>
            </a:extLst>
          </p:cNvPr>
          <p:cNvSpPr txBox="1">
            <a:spLocks/>
          </p:cNvSpPr>
          <p:nvPr/>
        </p:nvSpPr>
        <p:spPr>
          <a:xfrm>
            <a:off x="1964051" y="5881439"/>
            <a:ext cx="3849792" cy="496674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2400" kern="1200">
                <a:solidFill>
                  <a:schemeClr val="tx1"/>
                </a:solidFill>
                <a:latin typeface="Raleway" panose="020B05030301010600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2000" b="1">
                <a:solidFill>
                  <a:schemeClr val="bg1"/>
                </a:solidFill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Kumara G D S H – IT18041408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1FB72FF-461C-4F27-8207-2BD6F30AA319}"/>
              </a:ext>
            </a:extLst>
          </p:cNvPr>
          <p:cNvSpPr txBox="1"/>
          <p:nvPr/>
        </p:nvSpPr>
        <p:spPr>
          <a:xfrm flipH="1">
            <a:off x="1493828" y="1955518"/>
            <a:ext cx="9595350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200" b="1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r>
              <a:rPr lang="en-US" sz="36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Human Emotion Detection &amp; Feedback Generation System</a:t>
            </a:r>
          </a:p>
          <a:p>
            <a:endParaRPr lang="en-US" b="1"/>
          </a:p>
        </p:txBody>
      </p:sp>
      <p:sp>
        <p:nvSpPr>
          <p:cNvPr id="7" name="Arrow: Pentagon 6">
            <a:extLst>
              <a:ext uri="{FF2B5EF4-FFF2-40B4-BE49-F238E27FC236}">
                <a16:creationId xmlns:a16="http://schemas.microsoft.com/office/drawing/2014/main" id="{4C21B5FB-6E92-4946-A486-3A42F0B2A977}"/>
              </a:ext>
            </a:extLst>
          </p:cNvPr>
          <p:cNvSpPr/>
          <p:nvPr/>
        </p:nvSpPr>
        <p:spPr>
          <a:xfrm rot="5400000">
            <a:off x="87924" y="-8791"/>
            <a:ext cx="2206869" cy="2066192"/>
          </a:xfrm>
          <a:prstGeom prst="homePlat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4B06088-26DE-4F21-BD92-6C3FFCE7406C}"/>
              </a:ext>
            </a:extLst>
          </p:cNvPr>
          <p:cNvSpPr txBox="1"/>
          <p:nvPr/>
        </p:nvSpPr>
        <p:spPr>
          <a:xfrm>
            <a:off x="158262" y="574709"/>
            <a:ext cx="22156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300" b="1">
                <a:solidFill>
                  <a:schemeClr val="bg1"/>
                </a:solidFill>
              </a:rPr>
              <a:t>INTRODUCTION</a:t>
            </a:r>
          </a:p>
        </p:txBody>
      </p:sp>
      <p:pic>
        <p:nvPicPr>
          <p:cNvPr id="5" name="Picture Placeholder 36" descr="A picture containing person, outdoor, person, standing&#10;&#10;Description automatically generated">
            <a:extLst>
              <a:ext uri="{FF2B5EF4-FFF2-40B4-BE49-F238E27FC236}">
                <a16:creationId xmlns:a16="http://schemas.microsoft.com/office/drawing/2014/main" id="{3062B0F8-DD52-4C5E-A46A-0179CF8008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>
            <a:fillRect/>
          </a:stretch>
        </p:blipFill>
        <p:spPr>
          <a:xfrm rot="-1080000">
            <a:off x="180427" y="4375537"/>
            <a:ext cx="2033459" cy="2033459"/>
          </a:xfrm>
          <a:prstGeom prst="ellipse">
            <a:avLst/>
          </a:prstGeom>
          <a:ln w="63500" cap="rnd">
            <a:solidFill>
              <a:schemeClr val="accent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1939949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6559F64-2E0B-4657-8C35-051049AB8CB3}"/>
              </a:ext>
            </a:extLst>
          </p:cNvPr>
          <p:cNvSpPr/>
          <p:nvPr/>
        </p:nvSpPr>
        <p:spPr>
          <a:xfrm>
            <a:off x="0" y="-2"/>
            <a:ext cx="12192000" cy="6858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Arrow: Pentagon 2">
            <a:extLst>
              <a:ext uri="{FF2B5EF4-FFF2-40B4-BE49-F238E27FC236}">
                <a16:creationId xmlns:a16="http://schemas.microsoft.com/office/drawing/2014/main" id="{D8059B7E-E31D-4421-9AF4-31059967FCFB}"/>
              </a:ext>
            </a:extLst>
          </p:cNvPr>
          <p:cNvSpPr/>
          <p:nvPr/>
        </p:nvSpPr>
        <p:spPr>
          <a:xfrm rot="5400000">
            <a:off x="87924" y="70337"/>
            <a:ext cx="2206869" cy="2066192"/>
          </a:xfrm>
          <a:prstGeom prst="homePlat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F9B05E7-229F-46CF-A232-AF29226D688C}"/>
              </a:ext>
            </a:extLst>
          </p:cNvPr>
          <p:cNvSpPr txBox="1"/>
          <p:nvPr/>
        </p:nvSpPr>
        <p:spPr>
          <a:xfrm>
            <a:off x="342900" y="580213"/>
            <a:ext cx="16969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bg1"/>
                </a:solidFill>
              </a:rPr>
              <a:t>PROBLEM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ED0B7E2-3C56-4F49-A5C3-9393B7DC648B}"/>
              </a:ext>
            </a:extLst>
          </p:cNvPr>
          <p:cNvSpPr txBox="1"/>
          <p:nvPr/>
        </p:nvSpPr>
        <p:spPr>
          <a:xfrm>
            <a:off x="2039815" y="2644168"/>
            <a:ext cx="891903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>
                <a:solidFill>
                  <a:schemeClr val="bg1"/>
                </a:solidFill>
              </a:rPr>
              <a:t>Advertising firms which provide advertisement does not have the ability to get the feedback from the viewers.</a:t>
            </a:r>
          </a:p>
        </p:txBody>
      </p:sp>
      <p:sp>
        <p:nvSpPr>
          <p:cNvPr id="6" name="Flowchart: Off-page Connector 2">
            <a:extLst>
              <a:ext uri="{FF2B5EF4-FFF2-40B4-BE49-F238E27FC236}">
                <a16:creationId xmlns:a16="http://schemas.microsoft.com/office/drawing/2014/main" id="{38E35414-7B68-4638-8B8E-0848569180CC}"/>
              </a:ext>
            </a:extLst>
          </p:cNvPr>
          <p:cNvSpPr/>
          <p:nvPr/>
        </p:nvSpPr>
        <p:spPr>
          <a:xfrm rot="16200000">
            <a:off x="2566918" y="3142316"/>
            <a:ext cx="962164" cy="6096000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8000 h 10000"/>
              <a:gd name="connsiteX3" fmla="*/ 5000 w 10000"/>
              <a:gd name="connsiteY3" fmla="*/ 10000 h 10000"/>
              <a:gd name="connsiteX4" fmla="*/ 0 w 10000"/>
              <a:gd name="connsiteY4" fmla="*/ 8000 h 10000"/>
              <a:gd name="connsiteX5" fmla="*/ 0 w 10000"/>
              <a:gd name="connsiteY5" fmla="*/ 0 h 10000"/>
              <a:gd name="connsiteX0" fmla="*/ 110 w 10110"/>
              <a:gd name="connsiteY0" fmla="*/ 0 h 10000"/>
              <a:gd name="connsiteX1" fmla="*/ 10110 w 10110"/>
              <a:gd name="connsiteY1" fmla="*/ 0 h 10000"/>
              <a:gd name="connsiteX2" fmla="*/ 10110 w 10110"/>
              <a:gd name="connsiteY2" fmla="*/ 8000 h 10000"/>
              <a:gd name="connsiteX3" fmla="*/ 5110 w 10110"/>
              <a:gd name="connsiteY3" fmla="*/ 10000 h 10000"/>
              <a:gd name="connsiteX4" fmla="*/ 0 w 10110"/>
              <a:gd name="connsiteY4" fmla="*/ 8995 h 10000"/>
              <a:gd name="connsiteX5" fmla="*/ 110 w 10110"/>
              <a:gd name="connsiteY5" fmla="*/ 0 h 10000"/>
              <a:gd name="connsiteX0" fmla="*/ 110 w 10110"/>
              <a:gd name="connsiteY0" fmla="*/ 0 h 10000"/>
              <a:gd name="connsiteX1" fmla="*/ 10110 w 10110"/>
              <a:gd name="connsiteY1" fmla="*/ 0 h 10000"/>
              <a:gd name="connsiteX2" fmla="*/ 10110 w 10110"/>
              <a:gd name="connsiteY2" fmla="*/ 8995 h 10000"/>
              <a:gd name="connsiteX3" fmla="*/ 5110 w 10110"/>
              <a:gd name="connsiteY3" fmla="*/ 10000 h 10000"/>
              <a:gd name="connsiteX4" fmla="*/ 0 w 10110"/>
              <a:gd name="connsiteY4" fmla="*/ 8995 h 10000"/>
              <a:gd name="connsiteX5" fmla="*/ 110 w 10110"/>
              <a:gd name="connsiteY5" fmla="*/ 0 h 10000"/>
              <a:gd name="connsiteX0" fmla="*/ 110 w 10110"/>
              <a:gd name="connsiteY0" fmla="*/ 0 h 10332"/>
              <a:gd name="connsiteX1" fmla="*/ 10110 w 10110"/>
              <a:gd name="connsiteY1" fmla="*/ 0 h 10332"/>
              <a:gd name="connsiteX2" fmla="*/ 10110 w 10110"/>
              <a:gd name="connsiteY2" fmla="*/ 8995 h 10332"/>
              <a:gd name="connsiteX3" fmla="*/ 5110 w 10110"/>
              <a:gd name="connsiteY3" fmla="*/ 10332 h 10332"/>
              <a:gd name="connsiteX4" fmla="*/ 0 w 10110"/>
              <a:gd name="connsiteY4" fmla="*/ 8995 h 10332"/>
              <a:gd name="connsiteX5" fmla="*/ 110 w 10110"/>
              <a:gd name="connsiteY5" fmla="*/ 0 h 10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110" h="10332">
                <a:moveTo>
                  <a:pt x="110" y="0"/>
                </a:moveTo>
                <a:lnTo>
                  <a:pt x="10110" y="0"/>
                </a:lnTo>
                <a:lnTo>
                  <a:pt x="10110" y="8995"/>
                </a:lnTo>
                <a:lnTo>
                  <a:pt x="5110" y="10332"/>
                </a:lnTo>
                <a:lnTo>
                  <a:pt x="0" y="8995"/>
                </a:lnTo>
                <a:cubicBezTo>
                  <a:pt x="37" y="5997"/>
                  <a:pt x="73" y="2998"/>
                  <a:pt x="110" y="0"/>
                </a:cubicBezTo>
                <a:close/>
              </a:path>
            </a:pathLst>
          </a:cu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 Placeholder 10">
            <a:extLst>
              <a:ext uri="{FF2B5EF4-FFF2-40B4-BE49-F238E27FC236}">
                <a16:creationId xmlns:a16="http://schemas.microsoft.com/office/drawing/2014/main" id="{F77C5BEE-2D9B-4928-88CB-278906CA6855}"/>
              </a:ext>
            </a:extLst>
          </p:cNvPr>
          <p:cNvSpPr txBox="1">
            <a:spLocks/>
          </p:cNvSpPr>
          <p:nvPr/>
        </p:nvSpPr>
        <p:spPr>
          <a:xfrm>
            <a:off x="179092" y="5808370"/>
            <a:ext cx="5342477" cy="658385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2400" kern="1200">
                <a:solidFill>
                  <a:schemeClr val="tx1"/>
                </a:solidFill>
                <a:latin typeface="Raleway" panose="020B05030301010600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28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Kumara G D S H – IT18041408</a:t>
            </a:r>
          </a:p>
        </p:txBody>
      </p:sp>
    </p:spTree>
    <p:extLst>
      <p:ext uri="{BB962C8B-B14F-4D97-AF65-F5344CB8AC3E}">
        <p14:creationId xmlns:p14="http://schemas.microsoft.com/office/powerpoint/2010/main" val="2464461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6559F64-2E0B-4657-8C35-051049AB8CB3}"/>
              </a:ext>
            </a:extLst>
          </p:cNvPr>
          <p:cNvSpPr/>
          <p:nvPr/>
        </p:nvSpPr>
        <p:spPr>
          <a:xfrm>
            <a:off x="0" y="-2"/>
            <a:ext cx="12192000" cy="6858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Arrow: Pentagon 2">
            <a:extLst>
              <a:ext uri="{FF2B5EF4-FFF2-40B4-BE49-F238E27FC236}">
                <a16:creationId xmlns:a16="http://schemas.microsoft.com/office/drawing/2014/main" id="{D8059B7E-E31D-4421-9AF4-31059967FCFB}"/>
              </a:ext>
            </a:extLst>
          </p:cNvPr>
          <p:cNvSpPr/>
          <p:nvPr/>
        </p:nvSpPr>
        <p:spPr>
          <a:xfrm rot="5400000">
            <a:off x="87924" y="70337"/>
            <a:ext cx="2206869" cy="2066192"/>
          </a:xfrm>
          <a:prstGeom prst="homePlat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F9B05E7-229F-46CF-A232-AF29226D688C}"/>
              </a:ext>
            </a:extLst>
          </p:cNvPr>
          <p:cNvSpPr txBox="1"/>
          <p:nvPr/>
        </p:nvSpPr>
        <p:spPr>
          <a:xfrm>
            <a:off x="246185" y="650552"/>
            <a:ext cx="20661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bg1"/>
                </a:solidFill>
              </a:rPr>
              <a:t>OBJECTIVES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40BA848-6C3C-40D2-9A5D-5121BA154C85}"/>
              </a:ext>
            </a:extLst>
          </p:cNvPr>
          <p:cNvSpPr txBox="1"/>
          <p:nvPr/>
        </p:nvSpPr>
        <p:spPr>
          <a:xfrm>
            <a:off x="1858695" y="2103817"/>
            <a:ext cx="9650553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>
                <a:solidFill>
                  <a:schemeClr val="bg1"/>
                </a:solidFill>
              </a:rPr>
              <a:t>Capturing emotions of the advertisement viewers in order to generate feedback.</a:t>
            </a:r>
          </a:p>
          <a:p>
            <a:endParaRPr lang="en-US" sz="2800">
              <a:solidFill>
                <a:schemeClr val="bg1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>
                <a:solidFill>
                  <a:schemeClr val="bg1"/>
                </a:solidFill>
              </a:rPr>
              <a:t>Select the most accurate emotion detection algorithm.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>
              <a:solidFill>
                <a:schemeClr val="bg1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>
                <a:solidFill>
                  <a:schemeClr val="bg1"/>
                </a:solidFill>
              </a:rPr>
              <a:t>Generate feedback considering the results obtain from the algorithm.</a:t>
            </a:r>
          </a:p>
        </p:txBody>
      </p:sp>
      <p:sp>
        <p:nvSpPr>
          <p:cNvPr id="6" name="Flowchart: Off-page Connector 2">
            <a:extLst>
              <a:ext uri="{FF2B5EF4-FFF2-40B4-BE49-F238E27FC236}">
                <a16:creationId xmlns:a16="http://schemas.microsoft.com/office/drawing/2014/main" id="{24430344-998C-4D91-AE5C-6CF4022E60B6}"/>
              </a:ext>
            </a:extLst>
          </p:cNvPr>
          <p:cNvSpPr/>
          <p:nvPr/>
        </p:nvSpPr>
        <p:spPr>
          <a:xfrm rot="16200000">
            <a:off x="2566918" y="3142316"/>
            <a:ext cx="962164" cy="6096000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8000 h 10000"/>
              <a:gd name="connsiteX3" fmla="*/ 5000 w 10000"/>
              <a:gd name="connsiteY3" fmla="*/ 10000 h 10000"/>
              <a:gd name="connsiteX4" fmla="*/ 0 w 10000"/>
              <a:gd name="connsiteY4" fmla="*/ 8000 h 10000"/>
              <a:gd name="connsiteX5" fmla="*/ 0 w 10000"/>
              <a:gd name="connsiteY5" fmla="*/ 0 h 10000"/>
              <a:gd name="connsiteX0" fmla="*/ 110 w 10110"/>
              <a:gd name="connsiteY0" fmla="*/ 0 h 10000"/>
              <a:gd name="connsiteX1" fmla="*/ 10110 w 10110"/>
              <a:gd name="connsiteY1" fmla="*/ 0 h 10000"/>
              <a:gd name="connsiteX2" fmla="*/ 10110 w 10110"/>
              <a:gd name="connsiteY2" fmla="*/ 8000 h 10000"/>
              <a:gd name="connsiteX3" fmla="*/ 5110 w 10110"/>
              <a:gd name="connsiteY3" fmla="*/ 10000 h 10000"/>
              <a:gd name="connsiteX4" fmla="*/ 0 w 10110"/>
              <a:gd name="connsiteY4" fmla="*/ 8995 h 10000"/>
              <a:gd name="connsiteX5" fmla="*/ 110 w 10110"/>
              <a:gd name="connsiteY5" fmla="*/ 0 h 10000"/>
              <a:gd name="connsiteX0" fmla="*/ 110 w 10110"/>
              <a:gd name="connsiteY0" fmla="*/ 0 h 10000"/>
              <a:gd name="connsiteX1" fmla="*/ 10110 w 10110"/>
              <a:gd name="connsiteY1" fmla="*/ 0 h 10000"/>
              <a:gd name="connsiteX2" fmla="*/ 10110 w 10110"/>
              <a:gd name="connsiteY2" fmla="*/ 8995 h 10000"/>
              <a:gd name="connsiteX3" fmla="*/ 5110 w 10110"/>
              <a:gd name="connsiteY3" fmla="*/ 10000 h 10000"/>
              <a:gd name="connsiteX4" fmla="*/ 0 w 10110"/>
              <a:gd name="connsiteY4" fmla="*/ 8995 h 10000"/>
              <a:gd name="connsiteX5" fmla="*/ 110 w 10110"/>
              <a:gd name="connsiteY5" fmla="*/ 0 h 10000"/>
              <a:gd name="connsiteX0" fmla="*/ 110 w 10110"/>
              <a:gd name="connsiteY0" fmla="*/ 0 h 10332"/>
              <a:gd name="connsiteX1" fmla="*/ 10110 w 10110"/>
              <a:gd name="connsiteY1" fmla="*/ 0 h 10332"/>
              <a:gd name="connsiteX2" fmla="*/ 10110 w 10110"/>
              <a:gd name="connsiteY2" fmla="*/ 8995 h 10332"/>
              <a:gd name="connsiteX3" fmla="*/ 5110 w 10110"/>
              <a:gd name="connsiteY3" fmla="*/ 10332 h 10332"/>
              <a:gd name="connsiteX4" fmla="*/ 0 w 10110"/>
              <a:gd name="connsiteY4" fmla="*/ 8995 h 10332"/>
              <a:gd name="connsiteX5" fmla="*/ 110 w 10110"/>
              <a:gd name="connsiteY5" fmla="*/ 0 h 10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110" h="10332">
                <a:moveTo>
                  <a:pt x="110" y="0"/>
                </a:moveTo>
                <a:lnTo>
                  <a:pt x="10110" y="0"/>
                </a:lnTo>
                <a:lnTo>
                  <a:pt x="10110" y="8995"/>
                </a:lnTo>
                <a:lnTo>
                  <a:pt x="5110" y="10332"/>
                </a:lnTo>
                <a:lnTo>
                  <a:pt x="0" y="8995"/>
                </a:lnTo>
                <a:cubicBezTo>
                  <a:pt x="37" y="5997"/>
                  <a:pt x="73" y="2998"/>
                  <a:pt x="110" y="0"/>
                </a:cubicBezTo>
                <a:close/>
              </a:path>
            </a:pathLst>
          </a:cu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 Placeholder 10">
            <a:extLst>
              <a:ext uri="{FF2B5EF4-FFF2-40B4-BE49-F238E27FC236}">
                <a16:creationId xmlns:a16="http://schemas.microsoft.com/office/drawing/2014/main" id="{5621D4A9-625B-4CC1-90C7-670D7CFD20B1}"/>
              </a:ext>
            </a:extLst>
          </p:cNvPr>
          <p:cNvSpPr txBox="1">
            <a:spLocks/>
          </p:cNvSpPr>
          <p:nvPr/>
        </p:nvSpPr>
        <p:spPr>
          <a:xfrm>
            <a:off x="179092" y="5808370"/>
            <a:ext cx="5342477" cy="658385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2400" kern="1200">
                <a:solidFill>
                  <a:schemeClr val="tx1"/>
                </a:solidFill>
                <a:latin typeface="Raleway" panose="020B05030301010600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28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Kumara G D S H – IT18041408</a:t>
            </a:r>
          </a:p>
        </p:txBody>
      </p:sp>
    </p:spTree>
    <p:extLst>
      <p:ext uri="{BB962C8B-B14F-4D97-AF65-F5344CB8AC3E}">
        <p14:creationId xmlns:p14="http://schemas.microsoft.com/office/powerpoint/2010/main" val="3021719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6559F64-2E0B-4657-8C35-051049AB8CB3}"/>
              </a:ext>
            </a:extLst>
          </p:cNvPr>
          <p:cNvSpPr/>
          <p:nvPr/>
        </p:nvSpPr>
        <p:spPr>
          <a:xfrm>
            <a:off x="0" y="-2"/>
            <a:ext cx="12192000" cy="6858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Arrow: Pentagon 2">
            <a:extLst>
              <a:ext uri="{FF2B5EF4-FFF2-40B4-BE49-F238E27FC236}">
                <a16:creationId xmlns:a16="http://schemas.microsoft.com/office/drawing/2014/main" id="{D8059B7E-E31D-4421-9AF4-31059967FCFB}"/>
              </a:ext>
            </a:extLst>
          </p:cNvPr>
          <p:cNvSpPr/>
          <p:nvPr/>
        </p:nvSpPr>
        <p:spPr>
          <a:xfrm rot="5400000">
            <a:off x="228601" y="-70340"/>
            <a:ext cx="2206869" cy="2347547"/>
          </a:xfrm>
          <a:prstGeom prst="homePlat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F9B05E7-229F-46CF-A232-AF29226D688C}"/>
              </a:ext>
            </a:extLst>
          </p:cNvPr>
          <p:cNvSpPr txBox="1"/>
          <p:nvPr/>
        </p:nvSpPr>
        <p:spPr>
          <a:xfrm>
            <a:off x="79130" y="595602"/>
            <a:ext cx="250580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b="1">
                <a:solidFill>
                  <a:schemeClr val="bg1"/>
                </a:solidFill>
              </a:rPr>
              <a:t>METHODOLOGY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0610D9F-C2F5-42BB-AE63-CCD6B5EA2874}"/>
              </a:ext>
            </a:extLst>
          </p:cNvPr>
          <p:cNvSpPr txBox="1"/>
          <p:nvPr/>
        </p:nvSpPr>
        <p:spPr>
          <a:xfrm>
            <a:off x="2577790" y="1639229"/>
            <a:ext cx="7528930" cy="34163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n-US" sz="2400">
                <a:solidFill>
                  <a:schemeClr val="bg1"/>
                </a:solidFill>
                <a:cs typeface="Calibri"/>
              </a:rPr>
              <a:t>Gathering a data of users related to </a:t>
            </a:r>
            <a:r>
              <a:rPr lang="en-US" sz="2400" err="1">
                <a:solidFill>
                  <a:schemeClr val="bg1"/>
                </a:solidFill>
                <a:cs typeface="Calibri"/>
              </a:rPr>
              <a:t>waching</a:t>
            </a:r>
            <a:r>
              <a:rPr lang="en-US" sz="2400">
                <a:solidFill>
                  <a:schemeClr val="bg1"/>
                </a:solidFill>
                <a:cs typeface="Calibri"/>
              </a:rPr>
              <a:t> television..</a:t>
            </a:r>
            <a:endParaRPr lang="en-US">
              <a:solidFill>
                <a:schemeClr val="bg1"/>
              </a:solidFill>
              <a:cs typeface="Calibri"/>
            </a:endParaRPr>
          </a:p>
          <a:p>
            <a:endParaRPr lang="en-US" sz="2400">
              <a:solidFill>
                <a:schemeClr val="bg1"/>
              </a:solidFill>
              <a:cs typeface="Calibri"/>
            </a:endParaRPr>
          </a:p>
          <a:p>
            <a:pPr marL="342900" indent="-342900">
              <a:buFont typeface="Arial"/>
              <a:buChar char="•"/>
            </a:pPr>
            <a:r>
              <a:rPr lang="en-US" sz="2400">
                <a:solidFill>
                  <a:schemeClr val="bg1"/>
                </a:solidFill>
                <a:cs typeface="Calibri"/>
              </a:rPr>
              <a:t>Capturing emotions with the use of open CV.</a:t>
            </a:r>
          </a:p>
          <a:p>
            <a:endParaRPr lang="en-US" sz="2400">
              <a:solidFill>
                <a:schemeClr val="bg1"/>
              </a:solidFill>
              <a:cs typeface="Calibri"/>
            </a:endParaRPr>
          </a:p>
          <a:p>
            <a:pPr marL="342900" indent="-342900">
              <a:buFont typeface="Arial"/>
              <a:buChar char="•"/>
            </a:pPr>
            <a:r>
              <a:rPr lang="en-US" sz="2400">
                <a:solidFill>
                  <a:schemeClr val="bg1"/>
                </a:solidFill>
                <a:cs typeface="Calibri"/>
              </a:rPr>
              <a:t>Classification of human emotions with aid of CNN Classifiers.</a:t>
            </a:r>
          </a:p>
          <a:p>
            <a:endParaRPr lang="en-US" sz="2400">
              <a:solidFill>
                <a:schemeClr val="bg1"/>
              </a:solidFill>
              <a:cs typeface="Calibri"/>
            </a:endParaRPr>
          </a:p>
          <a:p>
            <a:pPr marL="342900" indent="-342900">
              <a:buFont typeface="Arial"/>
              <a:buChar char="•"/>
            </a:pPr>
            <a:r>
              <a:rPr lang="en-US" sz="2400">
                <a:solidFill>
                  <a:schemeClr val="bg1"/>
                </a:solidFill>
                <a:cs typeface="Calibri"/>
              </a:rPr>
              <a:t>Generating a feedback report considering the advertisement and the relevant emotions detected.</a:t>
            </a:r>
          </a:p>
        </p:txBody>
      </p:sp>
      <p:sp>
        <p:nvSpPr>
          <p:cNvPr id="9" name="Flowchart: Off-page Connector 2">
            <a:extLst>
              <a:ext uri="{FF2B5EF4-FFF2-40B4-BE49-F238E27FC236}">
                <a16:creationId xmlns:a16="http://schemas.microsoft.com/office/drawing/2014/main" id="{E2BC5C45-9DEC-4B9B-8D0B-74FC3924595C}"/>
              </a:ext>
            </a:extLst>
          </p:cNvPr>
          <p:cNvSpPr/>
          <p:nvPr/>
        </p:nvSpPr>
        <p:spPr>
          <a:xfrm rot="16200000">
            <a:off x="2566918" y="3142316"/>
            <a:ext cx="962164" cy="6096000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8000 h 10000"/>
              <a:gd name="connsiteX3" fmla="*/ 5000 w 10000"/>
              <a:gd name="connsiteY3" fmla="*/ 10000 h 10000"/>
              <a:gd name="connsiteX4" fmla="*/ 0 w 10000"/>
              <a:gd name="connsiteY4" fmla="*/ 8000 h 10000"/>
              <a:gd name="connsiteX5" fmla="*/ 0 w 10000"/>
              <a:gd name="connsiteY5" fmla="*/ 0 h 10000"/>
              <a:gd name="connsiteX0" fmla="*/ 110 w 10110"/>
              <a:gd name="connsiteY0" fmla="*/ 0 h 10000"/>
              <a:gd name="connsiteX1" fmla="*/ 10110 w 10110"/>
              <a:gd name="connsiteY1" fmla="*/ 0 h 10000"/>
              <a:gd name="connsiteX2" fmla="*/ 10110 w 10110"/>
              <a:gd name="connsiteY2" fmla="*/ 8000 h 10000"/>
              <a:gd name="connsiteX3" fmla="*/ 5110 w 10110"/>
              <a:gd name="connsiteY3" fmla="*/ 10000 h 10000"/>
              <a:gd name="connsiteX4" fmla="*/ 0 w 10110"/>
              <a:gd name="connsiteY4" fmla="*/ 8995 h 10000"/>
              <a:gd name="connsiteX5" fmla="*/ 110 w 10110"/>
              <a:gd name="connsiteY5" fmla="*/ 0 h 10000"/>
              <a:gd name="connsiteX0" fmla="*/ 110 w 10110"/>
              <a:gd name="connsiteY0" fmla="*/ 0 h 10000"/>
              <a:gd name="connsiteX1" fmla="*/ 10110 w 10110"/>
              <a:gd name="connsiteY1" fmla="*/ 0 h 10000"/>
              <a:gd name="connsiteX2" fmla="*/ 10110 w 10110"/>
              <a:gd name="connsiteY2" fmla="*/ 8995 h 10000"/>
              <a:gd name="connsiteX3" fmla="*/ 5110 w 10110"/>
              <a:gd name="connsiteY3" fmla="*/ 10000 h 10000"/>
              <a:gd name="connsiteX4" fmla="*/ 0 w 10110"/>
              <a:gd name="connsiteY4" fmla="*/ 8995 h 10000"/>
              <a:gd name="connsiteX5" fmla="*/ 110 w 10110"/>
              <a:gd name="connsiteY5" fmla="*/ 0 h 10000"/>
              <a:gd name="connsiteX0" fmla="*/ 110 w 10110"/>
              <a:gd name="connsiteY0" fmla="*/ 0 h 10332"/>
              <a:gd name="connsiteX1" fmla="*/ 10110 w 10110"/>
              <a:gd name="connsiteY1" fmla="*/ 0 h 10332"/>
              <a:gd name="connsiteX2" fmla="*/ 10110 w 10110"/>
              <a:gd name="connsiteY2" fmla="*/ 8995 h 10332"/>
              <a:gd name="connsiteX3" fmla="*/ 5110 w 10110"/>
              <a:gd name="connsiteY3" fmla="*/ 10332 h 10332"/>
              <a:gd name="connsiteX4" fmla="*/ 0 w 10110"/>
              <a:gd name="connsiteY4" fmla="*/ 8995 h 10332"/>
              <a:gd name="connsiteX5" fmla="*/ 110 w 10110"/>
              <a:gd name="connsiteY5" fmla="*/ 0 h 10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110" h="10332">
                <a:moveTo>
                  <a:pt x="110" y="0"/>
                </a:moveTo>
                <a:lnTo>
                  <a:pt x="10110" y="0"/>
                </a:lnTo>
                <a:lnTo>
                  <a:pt x="10110" y="8995"/>
                </a:lnTo>
                <a:lnTo>
                  <a:pt x="5110" y="10332"/>
                </a:lnTo>
                <a:lnTo>
                  <a:pt x="0" y="8995"/>
                </a:lnTo>
                <a:cubicBezTo>
                  <a:pt x="37" y="5997"/>
                  <a:pt x="73" y="2998"/>
                  <a:pt x="110" y="0"/>
                </a:cubicBezTo>
                <a:close/>
              </a:path>
            </a:pathLst>
          </a:cu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5F1769B-2CAA-422D-9DE0-76AD5C267CC4}"/>
              </a:ext>
            </a:extLst>
          </p:cNvPr>
          <p:cNvSpPr txBox="1">
            <a:spLocks/>
          </p:cNvSpPr>
          <p:nvPr/>
        </p:nvSpPr>
        <p:spPr>
          <a:xfrm>
            <a:off x="179092" y="5808370"/>
            <a:ext cx="5342477" cy="658385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2400" kern="1200">
                <a:solidFill>
                  <a:schemeClr val="tx1"/>
                </a:solidFill>
                <a:latin typeface="Raleway" panose="020B05030301010600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28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Kumara G D S H – IT18041408</a:t>
            </a:r>
          </a:p>
        </p:txBody>
      </p:sp>
    </p:spTree>
    <p:extLst>
      <p:ext uri="{BB962C8B-B14F-4D97-AF65-F5344CB8AC3E}">
        <p14:creationId xmlns:p14="http://schemas.microsoft.com/office/powerpoint/2010/main" val="1620414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/>
          <p:cNvSpPr/>
          <p:nvPr/>
        </p:nvSpPr>
        <p:spPr>
          <a:xfrm>
            <a:off x="5939043" y="0"/>
            <a:ext cx="1521300" cy="6858000"/>
          </a:xfrm>
          <a:custGeom>
            <a:avLst/>
            <a:gdLst>
              <a:gd name="connsiteX0" fmla="*/ 0 w 1521300"/>
              <a:gd name="connsiteY0" fmla="*/ 0 h 6858000"/>
              <a:gd name="connsiteX1" fmla="*/ 156957 w 1521300"/>
              <a:gd name="connsiteY1" fmla="*/ 0 h 6858000"/>
              <a:gd name="connsiteX2" fmla="*/ 1521300 w 1521300"/>
              <a:gd name="connsiteY2" fmla="*/ 3429000 h 6858000"/>
              <a:gd name="connsiteX3" fmla="*/ 156957 w 1521300"/>
              <a:gd name="connsiteY3" fmla="*/ 6858000 h 6858000"/>
              <a:gd name="connsiteX4" fmla="*/ 0 w 1521300"/>
              <a:gd name="connsiteY4" fmla="*/ 6858000 h 6858000"/>
              <a:gd name="connsiteX5" fmla="*/ 1364343 w 1521300"/>
              <a:gd name="connsiteY5" fmla="*/ 3429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21300" h="6858000">
                <a:moveTo>
                  <a:pt x="0" y="0"/>
                </a:moveTo>
                <a:lnTo>
                  <a:pt x="156957" y="0"/>
                </a:lnTo>
                <a:lnTo>
                  <a:pt x="1521300" y="3429000"/>
                </a:lnTo>
                <a:lnTo>
                  <a:pt x="156957" y="6858000"/>
                </a:lnTo>
                <a:lnTo>
                  <a:pt x="0" y="6858000"/>
                </a:lnTo>
                <a:lnTo>
                  <a:pt x="1364343" y="342900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94042FC-A3C9-432E-ABAB-2157FC622B10}"/>
              </a:ext>
            </a:extLst>
          </p:cNvPr>
          <p:cNvSpPr txBox="1"/>
          <p:nvPr/>
        </p:nvSpPr>
        <p:spPr>
          <a:xfrm>
            <a:off x="1005909" y="807994"/>
            <a:ext cx="31430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PROBLEM</a:t>
            </a:r>
          </a:p>
        </p:txBody>
      </p:sp>
      <p:sp>
        <p:nvSpPr>
          <p:cNvPr id="5" name="Text Placeholder 10">
            <a:extLst>
              <a:ext uri="{FF2B5EF4-FFF2-40B4-BE49-F238E27FC236}">
                <a16:creationId xmlns:a16="http://schemas.microsoft.com/office/drawing/2014/main" id="{09740832-DF24-4FDD-81CC-4403B4D0C8AA}"/>
              </a:ext>
            </a:extLst>
          </p:cNvPr>
          <p:cNvSpPr txBox="1">
            <a:spLocks/>
          </p:cNvSpPr>
          <p:nvPr/>
        </p:nvSpPr>
        <p:spPr>
          <a:xfrm>
            <a:off x="564631" y="1806659"/>
            <a:ext cx="5531369" cy="4567469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2400" kern="1200">
                <a:solidFill>
                  <a:schemeClr val="tx1"/>
                </a:solidFill>
                <a:latin typeface="Raleway" panose="020B05030301010600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Advertising is a major marketing solution for every platform such as television , social media &amp; e-commerce</a:t>
            </a:r>
            <a:r>
              <a:rPr lang="en-US" sz="16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  <a:p>
            <a:pPr algn="just">
              <a:lnSpc>
                <a:spcPct val="150000"/>
              </a:lnSpc>
            </a:pPr>
            <a:endParaRPr lang="en-US" sz="160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>
                <a:solidFill>
                  <a:schemeClr val="bg1"/>
                </a:solidFill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Targeted advertisement deliverance is much more effective than the current ad delivery methods in TV broadcasting.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000">
              <a:solidFill>
                <a:schemeClr val="bg1"/>
              </a:solidFill>
              <a:latin typeface="Open Sans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>
                <a:solidFill>
                  <a:schemeClr val="bg1"/>
                </a:solidFill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Studying the feasibility by considering and evaluating how our solution is feasible.</a:t>
            </a:r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B0201487-056D-4123-A9A4-33BBB16CE91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64" r="24464"/>
          <a:stretch>
            <a:fillRect/>
          </a:stretch>
        </p:blipFill>
        <p:spPr>
          <a:xfrm>
            <a:off x="6096000" y="-10236"/>
            <a:ext cx="6096000" cy="6858000"/>
          </a:xfrm>
        </p:spPr>
      </p:pic>
    </p:spTree>
    <p:extLst>
      <p:ext uri="{BB962C8B-B14F-4D97-AF65-F5344CB8AC3E}">
        <p14:creationId xmlns:p14="http://schemas.microsoft.com/office/powerpoint/2010/main" val="3671299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F59AD4D1-30D5-46F9-9DBE-A2E9BD7B27F7}"/>
              </a:ext>
            </a:extLst>
          </p:cNvPr>
          <p:cNvSpPr txBox="1"/>
          <p:nvPr/>
        </p:nvSpPr>
        <p:spPr>
          <a:xfrm>
            <a:off x="2525870" y="464796"/>
            <a:ext cx="714025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>
                <a:solidFill>
                  <a:schemeClr val="accent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Overview Diagram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422D24B8-5366-4F60-8DB7-03104991E720}"/>
              </a:ext>
            </a:extLst>
          </p:cNvPr>
          <p:cNvSpPr/>
          <p:nvPr/>
        </p:nvSpPr>
        <p:spPr>
          <a:xfrm>
            <a:off x="0" y="0"/>
            <a:ext cx="12192000" cy="22797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0C70AF6-E364-4E39-8702-38BDB2AB6A60}"/>
              </a:ext>
            </a:extLst>
          </p:cNvPr>
          <p:cNvSpPr/>
          <p:nvPr/>
        </p:nvSpPr>
        <p:spPr>
          <a:xfrm>
            <a:off x="-1" y="6345689"/>
            <a:ext cx="12192000" cy="51231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A9C2FE3-19F1-4868-87F9-515053D9FCF3}"/>
              </a:ext>
            </a:extLst>
          </p:cNvPr>
          <p:cNvSpPr txBox="1"/>
          <p:nvPr/>
        </p:nvSpPr>
        <p:spPr>
          <a:xfrm>
            <a:off x="79130" y="595602"/>
            <a:ext cx="250580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b="1">
                <a:solidFill>
                  <a:schemeClr val="bg1"/>
                </a:solidFill>
              </a:rPr>
              <a:t>METHODOLOGY</a:t>
            </a:r>
          </a:p>
        </p:txBody>
      </p:sp>
      <p:pic>
        <p:nvPicPr>
          <p:cNvPr id="10" name="Picture 9" descr="Diagram, schematic&#10;&#10;Description automatically generated">
            <a:extLst>
              <a:ext uri="{FF2B5EF4-FFF2-40B4-BE49-F238E27FC236}">
                <a16:creationId xmlns:a16="http://schemas.microsoft.com/office/drawing/2014/main" id="{804AC5DA-1202-443F-B22F-ACEFBA88D5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9846" y="1516842"/>
            <a:ext cx="6257108" cy="459375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779EB43-7F2F-408D-B3B3-2714A99F9AC8}"/>
              </a:ext>
            </a:extLst>
          </p:cNvPr>
          <p:cNvSpPr txBox="1"/>
          <p:nvPr/>
        </p:nvSpPr>
        <p:spPr>
          <a:xfrm>
            <a:off x="79130" y="6387406"/>
            <a:ext cx="4633855" cy="101566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2400" b="1">
                <a:solidFill>
                  <a:schemeClr val="bg1"/>
                </a:solidFill>
              </a:rPr>
              <a:t>KUMARA G D S H – IT18041408</a:t>
            </a:r>
          </a:p>
          <a:p>
            <a:endParaRPr lang="en-US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752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072F2BFE-E87C-43EE-B06E-4A7B123484D4}"/>
              </a:ext>
            </a:extLst>
          </p:cNvPr>
          <p:cNvSpPr/>
          <p:nvPr/>
        </p:nvSpPr>
        <p:spPr>
          <a:xfrm>
            <a:off x="1" y="1031524"/>
            <a:ext cx="12192000" cy="582647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endParaRPr lang="en-US" sz="3200">
              <a:cs typeface="Calibri"/>
            </a:endParaRPr>
          </a:p>
          <a:p>
            <a:endParaRPr lang="en-US" sz="3200">
              <a:cs typeface="Calibri"/>
            </a:endParaRPr>
          </a:p>
          <a:p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36D7953-3254-493C-8EB3-F287169AA705}"/>
              </a:ext>
            </a:extLst>
          </p:cNvPr>
          <p:cNvSpPr txBox="1"/>
          <p:nvPr/>
        </p:nvSpPr>
        <p:spPr>
          <a:xfrm>
            <a:off x="425379" y="164619"/>
            <a:ext cx="11720418" cy="70788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4000" b="1">
                <a:solidFill>
                  <a:schemeClr val="bg1"/>
                </a:solidFill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Functional  requirements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2EA8928-3794-4DEE-9BE6-FECD468C3F15}"/>
              </a:ext>
            </a:extLst>
          </p:cNvPr>
          <p:cNvSpPr txBox="1"/>
          <p:nvPr/>
        </p:nvSpPr>
        <p:spPr>
          <a:xfrm>
            <a:off x="1216764" y="1961043"/>
            <a:ext cx="9991060" cy="267765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n-US" sz="2400">
                <a:solidFill>
                  <a:srgbClr val="FFFFFF"/>
                </a:solidFill>
                <a:cs typeface="Arial"/>
              </a:rPr>
              <a:t>Detect human emotions accurately.</a:t>
            </a:r>
          </a:p>
          <a:p>
            <a:pPr marL="342900" indent="-342900">
              <a:buFont typeface="Arial"/>
              <a:buChar char="•"/>
            </a:pPr>
            <a:endParaRPr lang="en-US" sz="2400">
              <a:solidFill>
                <a:srgbClr val="FFFFFF"/>
              </a:solidFill>
              <a:cs typeface="Arial"/>
            </a:endParaRPr>
          </a:p>
          <a:p>
            <a:pPr marL="342900" indent="-342900">
              <a:buFont typeface="Arial"/>
              <a:buChar char="•"/>
            </a:pPr>
            <a:r>
              <a:rPr lang="en-US" sz="2400">
                <a:solidFill>
                  <a:srgbClr val="FFFFFF"/>
                </a:solidFill>
                <a:latin typeface="Calibri"/>
                <a:ea typeface="Arial"/>
                <a:cs typeface="Arial"/>
              </a:rPr>
              <a:t>Ability to generate a report considering the emotions captured.</a:t>
            </a:r>
          </a:p>
          <a:p>
            <a:pPr>
              <a:buFont typeface="Arial"/>
            </a:pPr>
            <a:endParaRPr lang="en-US" sz="2400">
              <a:solidFill>
                <a:srgbClr val="000000"/>
              </a:solidFill>
              <a:latin typeface="Calibri"/>
              <a:ea typeface="Arial"/>
              <a:cs typeface="Arial"/>
            </a:endParaRPr>
          </a:p>
          <a:p>
            <a:pPr lvl="0" rtl="0"/>
            <a:endParaRPr lang="en-US" sz="2400">
              <a:solidFill>
                <a:srgbClr val="FFFFFF"/>
              </a:solidFill>
              <a:latin typeface="Calibri"/>
              <a:ea typeface="Arial"/>
              <a:cs typeface="Arial"/>
            </a:endParaRPr>
          </a:p>
          <a:p>
            <a:endParaRPr lang="en-US" sz="2400">
              <a:solidFill>
                <a:srgbClr val="000000"/>
              </a:solidFill>
              <a:latin typeface="Calibri"/>
              <a:ea typeface="Arial"/>
              <a:cs typeface="Arial"/>
            </a:endParaRPr>
          </a:p>
          <a:p>
            <a:endParaRPr lang="en-US" sz="2400">
              <a:solidFill>
                <a:srgbClr val="000000"/>
              </a:solidFill>
              <a:latin typeface="Calibri"/>
              <a:ea typeface="Arial"/>
              <a:cs typeface="Arial"/>
            </a:endParaRPr>
          </a:p>
        </p:txBody>
      </p:sp>
      <p:sp>
        <p:nvSpPr>
          <p:cNvPr id="2" name="Flowchart: Off-page Connector 2">
            <a:extLst>
              <a:ext uri="{FF2B5EF4-FFF2-40B4-BE49-F238E27FC236}">
                <a16:creationId xmlns:a16="http://schemas.microsoft.com/office/drawing/2014/main" id="{5B8A3634-A0B4-4770-B2F2-1394F575C1C8}"/>
              </a:ext>
            </a:extLst>
          </p:cNvPr>
          <p:cNvSpPr/>
          <p:nvPr/>
        </p:nvSpPr>
        <p:spPr>
          <a:xfrm rot="16200000">
            <a:off x="2566918" y="3142316"/>
            <a:ext cx="962164" cy="6096000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8000 h 10000"/>
              <a:gd name="connsiteX3" fmla="*/ 5000 w 10000"/>
              <a:gd name="connsiteY3" fmla="*/ 10000 h 10000"/>
              <a:gd name="connsiteX4" fmla="*/ 0 w 10000"/>
              <a:gd name="connsiteY4" fmla="*/ 8000 h 10000"/>
              <a:gd name="connsiteX5" fmla="*/ 0 w 10000"/>
              <a:gd name="connsiteY5" fmla="*/ 0 h 10000"/>
              <a:gd name="connsiteX0" fmla="*/ 110 w 10110"/>
              <a:gd name="connsiteY0" fmla="*/ 0 h 10000"/>
              <a:gd name="connsiteX1" fmla="*/ 10110 w 10110"/>
              <a:gd name="connsiteY1" fmla="*/ 0 h 10000"/>
              <a:gd name="connsiteX2" fmla="*/ 10110 w 10110"/>
              <a:gd name="connsiteY2" fmla="*/ 8000 h 10000"/>
              <a:gd name="connsiteX3" fmla="*/ 5110 w 10110"/>
              <a:gd name="connsiteY3" fmla="*/ 10000 h 10000"/>
              <a:gd name="connsiteX4" fmla="*/ 0 w 10110"/>
              <a:gd name="connsiteY4" fmla="*/ 8995 h 10000"/>
              <a:gd name="connsiteX5" fmla="*/ 110 w 10110"/>
              <a:gd name="connsiteY5" fmla="*/ 0 h 10000"/>
              <a:gd name="connsiteX0" fmla="*/ 110 w 10110"/>
              <a:gd name="connsiteY0" fmla="*/ 0 h 10000"/>
              <a:gd name="connsiteX1" fmla="*/ 10110 w 10110"/>
              <a:gd name="connsiteY1" fmla="*/ 0 h 10000"/>
              <a:gd name="connsiteX2" fmla="*/ 10110 w 10110"/>
              <a:gd name="connsiteY2" fmla="*/ 8995 h 10000"/>
              <a:gd name="connsiteX3" fmla="*/ 5110 w 10110"/>
              <a:gd name="connsiteY3" fmla="*/ 10000 h 10000"/>
              <a:gd name="connsiteX4" fmla="*/ 0 w 10110"/>
              <a:gd name="connsiteY4" fmla="*/ 8995 h 10000"/>
              <a:gd name="connsiteX5" fmla="*/ 110 w 10110"/>
              <a:gd name="connsiteY5" fmla="*/ 0 h 10000"/>
              <a:gd name="connsiteX0" fmla="*/ 110 w 10110"/>
              <a:gd name="connsiteY0" fmla="*/ 0 h 10332"/>
              <a:gd name="connsiteX1" fmla="*/ 10110 w 10110"/>
              <a:gd name="connsiteY1" fmla="*/ 0 h 10332"/>
              <a:gd name="connsiteX2" fmla="*/ 10110 w 10110"/>
              <a:gd name="connsiteY2" fmla="*/ 8995 h 10332"/>
              <a:gd name="connsiteX3" fmla="*/ 5110 w 10110"/>
              <a:gd name="connsiteY3" fmla="*/ 10332 h 10332"/>
              <a:gd name="connsiteX4" fmla="*/ 0 w 10110"/>
              <a:gd name="connsiteY4" fmla="*/ 8995 h 10332"/>
              <a:gd name="connsiteX5" fmla="*/ 110 w 10110"/>
              <a:gd name="connsiteY5" fmla="*/ 0 h 10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110" h="10332">
                <a:moveTo>
                  <a:pt x="110" y="0"/>
                </a:moveTo>
                <a:lnTo>
                  <a:pt x="10110" y="0"/>
                </a:lnTo>
                <a:lnTo>
                  <a:pt x="10110" y="8995"/>
                </a:lnTo>
                <a:lnTo>
                  <a:pt x="5110" y="10332"/>
                </a:lnTo>
                <a:lnTo>
                  <a:pt x="0" y="8995"/>
                </a:lnTo>
                <a:cubicBezTo>
                  <a:pt x="37" y="5997"/>
                  <a:pt x="73" y="2998"/>
                  <a:pt x="110" y="0"/>
                </a:cubicBezTo>
                <a:close/>
              </a:path>
            </a:pathLst>
          </a:cu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 Placeholder 10">
            <a:extLst>
              <a:ext uri="{FF2B5EF4-FFF2-40B4-BE49-F238E27FC236}">
                <a16:creationId xmlns:a16="http://schemas.microsoft.com/office/drawing/2014/main" id="{23454683-919E-4726-8E65-258A4DFA9A59}"/>
              </a:ext>
            </a:extLst>
          </p:cNvPr>
          <p:cNvSpPr txBox="1">
            <a:spLocks/>
          </p:cNvSpPr>
          <p:nvPr/>
        </p:nvSpPr>
        <p:spPr>
          <a:xfrm>
            <a:off x="179092" y="5808370"/>
            <a:ext cx="5342477" cy="658385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2400" kern="1200">
                <a:solidFill>
                  <a:schemeClr val="tx1"/>
                </a:solidFill>
                <a:latin typeface="Raleway" panose="020B05030301010600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28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Kumara G D S H – IT18041408</a:t>
            </a:r>
          </a:p>
        </p:txBody>
      </p:sp>
    </p:spTree>
    <p:extLst>
      <p:ext uri="{BB962C8B-B14F-4D97-AF65-F5344CB8AC3E}">
        <p14:creationId xmlns:p14="http://schemas.microsoft.com/office/powerpoint/2010/main" val="4033291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072F2BFE-E87C-43EE-B06E-4A7B123484D4}"/>
              </a:ext>
            </a:extLst>
          </p:cNvPr>
          <p:cNvSpPr/>
          <p:nvPr/>
        </p:nvSpPr>
        <p:spPr>
          <a:xfrm>
            <a:off x="1" y="1031524"/>
            <a:ext cx="12192000" cy="582647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endParaRPr lang="en-US">
              <a:cs typeface="Calibri" panose="020F0502020204030204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36D7953-3254-493C-8EB3-F287169AA705}"/>
              </a:ext>
            </a:extLst>
          </p:cNvPr>
          <p:cNvSpPr txBox="1"/>
          <p:nvPr/>
        </p:nvSpPr>
        <p:spPr>
          <a:xfrm>
            <a:off x="425379" y="164619"/>
            <a:ext cx="11720418" cy="70788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4000" b="1">
                <a:solidFill>
                  <a:schemeClr val="bg1"/>
                </a:solidFill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User requirements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0A53B1D-2B17-4446-AD32-32D6A6D78E9B}"/>
              </a:ext>
            </a:extLst>
          </p:cNvPr>
          <p:cNvSpPr txBox="1"/>
          <p:nvPr/>
        </p:nvSpPr>
        <p:spPr>
          <a:xfrm>
            <a:off x="1242238" y="1862470"/>
            <a:ext cx="9397409" cy="378565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en-US" sz="2400">
              <a:solidFill>
                <a:schemeClr val="bg1"/>
              </a:solidFill>
              <a:cs typeface="Calibri"/>
            </a:endParaRPr>
          </a:p>
          <a:p>
            <a:pPr marL="342900" indent="-342900">
              <a:buFont typeface="Arial,Sans-Serif"/>
              <a:buChar char="•"/>
            </a:pPr>
            <a:r>
              <a:rPr lang="en-US" sz="2400">
                <a:solidFill>
                  <a:schemeClr val="bg1"/>
                </a:solidFill>
                <a:ea typeface="+mn-lt"/>
                <a:cs typeface="+mn-lt"/>
              </a:rPr>
              <a:t>People with facial wearables such facial masks and helmets will not be detected.</a:t>
            </a:r>
          </a:p>
          <a:p>
            <a:pPr marL="342900" indent="-342900">
              <a:buFont typeface="Arial,Sans-Serif"/>
              <a:buChar char="•"/>
            </a:pPr>
            <a:endParaRPr lang="en-US" sz="2400">
              <a:ea typeface="+mn-lt"/>
              <a:cs typeface="+mn-lt"/>
            </a:endParaRPr>
          </a:p>
          <a:p>
            <a:pPr marL="342900" indent="-342900">
              <a:buFont typeface="Arial,Sans-Serif"/>
              <a:buChar char="•"/>
            </a:pPr>
            <a:r>
              <a:rPr lang="en-US" sz="2400">
                <a:solidFill>
                  <a:schemeClr val="bg1"/>
                </a:solidFill>
                <a:ea typeface="+mn-lt"/>
                <a:cs typeface="+mn-lt"/>
              </a:rPr>
              <a:t>Having a smart tv with a camera.</a:t>
            </a:r>
            <a:endParaRPr lang="en-US">
              <a:solidFill>
                <a:schemeClr val="bg1"/>
              </a:solidFill>
              <a:ea typeface="+mn-lt"/>
              <a:cs typeface="+mn-lt"/>
            </a:endParaRPr>
          </a:p>
          <a:p>
            <a:pPr marL="342900" indent="-342900">
              <a:buFont typeface="Arial"/>
              <a:buChar char="•"/>
            </a:pPr>
            <a:endParaRPr lang="en-US" sz="2400">
              <a:solidFill>
                <a:schemeClr val="bg1"/>
              </a:solidFill>
              <a:cs typeface="Calibri"/>
            </a:endParaRPr>
          </a:p>
          <a:p>
            <a:pPr marL="342900" indent="-342900">
              <a:buFont typeface="Arial"/>
              <a:buChar char="•"/>
            </a:pPr>
            <a:endParaRPr lang="en-US" sz="2400">
              <a:solidFill>
                <a:schemeClr val="bg1"/>
              </a:solidFill>
              <a:cs typeface="Calibri"/>
            </a:endParaRPr>
          </a:p>
          <a:p>
            <a:pPr marL="342900" indent="-342900">
              <a:buFont typeface="Arial"/>
              <a:buChar char="•"/>
            </a:pPr>
            <a:endParaRPr lang="en-US" sz="2400">
              <a:solidFill>
                <a:schemeClr val="bg1"/>
              </a:solidFill>
              <a:cs typeface="Calibri"/>
            </a:endParaRPr>
          </a:p>
          <a:p>
            <a:pPr marL="342900" indent="-342900">
              <a:buFont typeface="Arial"/>
              <a:buChar char="•"/>
            </a:pPr>
            <a:endParaRPr lang="en-US" sz="2400">
              <a:solidFill>
                <a:schemeClr val="bg1"/>
              </a:solidFill>
              <a:cs typeface="Calibri"/>
            </a:endParaRPr>
          </a:p>
          <a:p>
            <a:pPr marL="342900" indent="-342900">
              <a:buFont typeface="Arial"/>
              <a:buChar char="•"/>
            </a:pPr>
            <a:endParaRPr lang="en-US" sz="2400">
              <a:solidFill>
                <a:schemeClr val="bg1"/>
              </a:solidFill>
              <a:cs typeface="Calibri"/>
            </a:endParaRPr>
          </a:p>
        </p:txBody>
      </p:sp>
      <p:sp>
        <p:nvSpPr>
          <p:cNvPr id="6" name="Flowchart: Off-page Connector 2">
            <a:extLst>
              <a:ext uri="{FF2B5EF4-FFF2-40B4-BE49-F238E27FC236}">
                <a16:creationId xmlns:a16="http://schemas.microsoft.com/office/drawing/2014/main" id="{533B9BB0-345D-4BD5-A0F6-DFA717910D3F}"/>
              </a:ext>
            </a:extLst>
          </p:cNvPr>
          <p:cNvSpPr/>
          <p:nvPr/>
        </p:nvSpPr>
        <p:spPr>
          <a:xfrm rot="16200000">
            <a:off x="2566918" y="3142316"/>
            <a:ext cx="962164" cy="6096000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8000 h 10000"/>
              <a:gd name="connsiteX3" fmla="*/ 5000 w 10000"/>
              <a:gd name="connsiteY3" fmla="*/ 10000 h 10000"/>
              <a:gd name="connsiteX4" fmla="*/ 0 w 10000"/>
              <a:gd name="connsiteY4" fmla="*/ 8000 h 10000"/>
              <a:gd name="connsiteX5" fmla="*/ 0 w 10000"/>
              <a:gd name="connsiteY5" fmla="*/ 0 h 10000"/>
              <a:gd name="connsiteX0" fmla="*/ 110 w 10110"/>
              <a:gd name="connsiteY0" fmla="*/ 0 h 10000"/>
              <a:gd name="connsiteX1" fmla="*/ 10110 w 10110"/>
              <a:gd name="connsiteY1" fmla="*/ 0 h 10000"/>
              <a:gd name="connsiteX2" fmla="*/ 10110 w 10110"/>
              <a:gd name="connsiteY2" fmla="*/ 8000 h 10000"/>
              <a:gd name="connsiteX3" fmla="*/ 5110 w 10110"/>
              <a:gd name="connsiteY3" fmla="*/ 10000 h 10000"/>
              <a:gd name="connsiteX4" fmla="*/ 0 w 10110"/>
              <a:gd name="connsiteY4" fmla="*/ 8995 h 10000"/>
              <a:gd name="connsiteX5" fmla="*/ 110 w 10110"/>
              <a:gd name="connsiteY5" fmla="*/ 0 h 10000"/>
              <a:gd name="connsiteX0" fmla="*/ 110 w 10110"/>
              <a:gd name="connsiteY0" fmla="*/ 0 h 10000"/>
              <a:gd name="connsiteX1" fmla="*/ 10110 w 10110"/>
              <a:gd name="connsiteY1" fmla="*/ 0 h 10000"/>
              <a:gd name="connsiteX2" fmla="*/ 10110 w 10110"/>
              <a:gd name="connsiteY2" fmla="*/ 8995 h 10000"/>
              <a:gd name="connsiteX3" fmla="*/ 5110 w 10110"/>
              <a:gd name="connsiteY3" fmla="*/ 10000 h 10000"/>
              <a:gd name="connsiteX4" fmla="*/ 0 w 10110"/>
              <a:gd name="connsiteY4" fmla="*/ 8995 h 10000"/>
              <a:gd name="connsiteX5" fmla="*/ 110 w 10110"/>
              <a:gd name="connsiteY5" fmla="*/ 0 h 10000"/>
              <a:gd name="connsiteX0" fmla="*/ 110 w 10110"/>
              <a:gd name="connsiteY0" fmla="*/ 0 h 10332"/>
              <a:gd name="connsiteX1" fmla="*/ 10110 w 10110"/>
              <a:gd name="connsiteY1" fmla="*/ 0 h 10332"/>
              <a:gd name="connsiteX2" fmla="*/ 10110 w 10110"/>
              <a:gd name="connsiteY2" fmla="*/ 8995 h 10332"/>
              <a:gd name="connsiteX3" fmla="*/ 5110 w 10110"/>
              <a:gd name="connsiteY3" fmla="*/ 10332 h 10332"/>
              <a:gd name="connsiteX4" fmla="*/ 0 w 10110"/>
              <a:gd name="connsiteY4" fmla="*/ 8995 h 10332"/>
              <a:gd name="connsiteX5" fmla="*/ 110 w 10110"/>
              <a:gd name="connsiteY5" fmla="*/ 0 h 10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110" h="10332">
                <a:moveTo>
                  <a:pt x="110" y="0"/>
                </a:moveTo>
                <a:lnTo>
                  <a:pt x="10110" y="0"/>
                </a:lnTo>
                <a:lnTo>
                  <a:pt x="10110" y="8995"/>
                </a:lnTo>
                <a:lnTo>
                  <a:pt x="5110" y="10332"/>
                </a:lnTo>
                <a:lnTo>
                  <a:pt x="0" y="8995"/>
                </a:lnTo>
                <a:cubicBezTo>
                  <a:pt x="37" y="5997"/>
                  <a:pt x="73" y="2998"/>
                  <a:pt x="110" y="0"/>
                </a:cubicBezTo>
                <a:close/>
              </a:path>
            </a:pathLst>
          </a:cu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 Placeholder 10">
            <a:extLst>
              <a:ext uri="{FF2B5EF4-FFF2-40B4-BE49-F238E27FC236}">
                <a16:creationId xmlns:a16="http://schemas.microsoft.com/office/drawing/2014/main" id="{354AF213-538B-438E-BB43-FA9366F2C282}"/>
              </a:ext>
            </a:extLst>
          </p:cNvPr>
          <p:cNvSpPr txBox="1">
            <a:spLocks/>
          </p:cNvSpPr>
          <p:nvPr/>
        </p:nvSpPr>
        <p:spPr>
          <a:xfrm>
            <a:off x="179092" y="5808370"/>
            <a:ext cx="5342477" cy="658385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2400" kern="1200">
                <a:solidFill>
                  <a:schemeClr val="tx1"/>
                </a:solidFill>
                <a:latin typeface="Raleway" panose="020B05030301010600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28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Kumara G D S H – IT18041408</a:t>
            </a:r>
          </a:p>
        </p:txBody>
      </p:sp>
    </p:spTree>
    <p:extLst>
      <p:ext uri="{BB962C8B-B14F-4D97-AF65-F5344CB8AC3E}">
        <p14:creationId xmlns:p14="http://schemas.microsoft.com/office/powerpoint/2010/main" val="2137670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072F2BFE-E87C-43EE-B06E-4A7B123484D4}"/>
              </a:ext>
            </a:extLst>
          </p:cNvPr>
          <p:cNvSpPr/>
          <p:nvPr/>
        </p:nvSpPr>
        <p:spPr>
          <a:xfrm>
            <a:off x="1" y="1031524"/>
            <a:ext cx="12192000" cy="582647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endParaRPr lang="en-US" sz="3200">
              <a:cs typeface="Calibri"/>
            </a:endParaRPr>
          </a:p>
          <a:p>
            <a:endParaRPr lang="en-US" sz="3200">
              <a:cs typeface="Calibri"/>
            </a:endParaRPr>
          </a:p>
          <a:p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36D7953-3254-493C-8EB3-F287169AA705}"/>
              </a:ext>
            </a:extLst>
          </p:cNvPr>
          <p:cNvSpPr txBox="1"/>
          <p:nvPr/>
        </p:nvSpPr>
        <p:spPr>
          <a:xfrm>
            <a:off x="425379" y="164619"/>
            <a:ext cx="11720418" cy="70788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4000" b="1">
                <a:solidFill>
                  <a:schemeClr val="bg1"/>
                </a:solidFill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Completion of the Project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2EA8928-3794-4DEE-9BE6-FECD468C3F15}"/>
              </a:ext>
            </a:extLst>
          </p:cNvPr>
          <p:cNvSpPr txBox="1"/>
          <p:nvPr/>
        </p:nvSpPr>
        <p:spPr>
          <a:xfrm>
            <a:off x="1216764" y="1961043"/>
            <a:ext cx="9991060" cy="83099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rtl="0"/>
            <a:endParaRPr lang="en-US" sz="2400">
              <a:latin typeface="Calibri"/>
              <a:ea typeface="Arial"/>
              <a:cs typeface="Arial"/>
            </a:endParaRPr>
          </a:p>
          <a:p>
            <a:pPr marL="342900" lvl="0" indent="-342900" rtl="0">
              <a:buFont typeface="Arial"/>
              <a:buChar char="•"/>
            </a:pPr>
            <a:endParaRPr lang="en-US" sz="2400">
              <a:latin typeface="Calibri"/>
              <a:ea typeface="Arial"/>
              <a:cs typeface="Arial"/>
            </a:endParaRPr>
          </a:p>
        </p:txBody>
      </p:sp>
      <p:sp>
        <p:nvSpPr>
          <p:cNvPr id="2" name="Flowchart: Off-page Connector 2">
            <a:extLst>
              <a:ext uri="{FF2B5EF4-FFF2-40B4-BE49-F238E27FC236}">
                <a16:creationId xmlns:a16="http://schemas.microsoft.com/office/drawing/2014/main" id="{FDF2EE24-7385-4501-AF92-7F300D2B74B9}"/>
              </a:ext>
            </a:extLst>
          </p:cNvPr>
          <p:cNvSpPr/>
          <p:nvPr/>
        </p:nvSpPr>
        <p:spPr>
          <a:xfrm rot="16200000">
            <a:off x="2883747" y="2732697"/>
            <a:ext cx="962164" cy="6734908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8000 h 10000"/>
              <a:gd name="connsiteX3" fmla="*/ 5000 w 10000"/>
              <a:gd name="connsiteY3" fmla="*/ 10000 h 10000"/>
              <a:gd name="connsiteX4" fmla="*/ 0 w 10000"/>
              <a:gd name="connsiteY4" fmla="*/ 8000 h 10000"/>
              <a:gd name="connsiteX5" fmla="*/ 0 w 10000"/>
              <a:gd name="connsiteY5" fmla="*/ 0 h 10000"/>
              <a:gd name="connsiteX0" fmla="*/ 110 w 10110"/>
              <a:gd name="connsiteY0" fmla="*/ 0 h 10000"/>
              <a:gd name="connsiteX1" fmla="*/ 10110 w 10110"/>
              <a:gd name="connsiteY1" fmla="*/ 0 h 10000"/>
              <a:gd name="connsiteX2" fmla="*/ 10110 w 10110"/>
              <a:gd name="connsiteY2" fmla="*/ 8000 h 10000"/>
              <a:gd name="connsiteX3" fmla="*/ 5110 w 10110"/>
              <a:gd name="connsiteY3" fmla="*/ 10000 h 10000"/>
              <a:gd name="connsiteX4" fmla="*/ 0 w 10110"/>
              <a:gd name="connsiteY4" fmla="*/ 8995 h 10000"/>
              <a:gd name="connsiteX5" fmla="*/ 110 w 10110"/>
              <a:gd name="connsiteY5" fmla="*/ 0 h 10000"/>
              <a:gd name="connsiteX0" fmla="*/ 110 w 10110"/>
              <a:gd name="connsiteY0" fmla="*/ 0 h 10000"/>
              <a:gd name="connsiteX1" fmla="*/ 10110 w 10110"/>
              <a:gd name="connsiteY1" fmla="*/ 0 h 10000"/>
              <a:gd name="connsiteX2" fmla="*/ 10110 w 10110"/>
              <a:gd name="connsiteY2" fmla="*/ 8995 h 10000"/>
              <a:gd name="connsiteX3" fmla="*/ 5110 w 10110"/>
              <a:gd name="connsiteY3" fmla="*/ 10000 h 10000"/>
              <a:gd name="connsiteX4" fmla="*/ 0 w 10110"/>
              <a:gd name="connsiteY4" fmla="*/ 8995 h 10000"/>
              <a:gd name="connsiteX5" fmla="*/ 110 w 10110"/>
              <a:gd name="connsiteY5" fmla="*/ 0 h 10000"/>
              <a:gd name="connsiteX0" fmla="*/ 110 w 10110"/>
              <a:gd name="connsiteY0" fmla="*/ 0 h 10332"/>
              <a:gd name="connsiteX1" fmla="*/ 10110 w 10110"/>
              <a:gd name="connsiteY1" fmla="*/ 0 h 10332"/>
              <a:gd name="connsiteX2" fmla="*/ 10110 w 10110"/>
              <a:gd name="connsiteY2" fmla="*/ 8995 h 10332"/>
              <a:gd name="connsiteX3" fmla="*/ 5110 w 10110"/>
              <a:gd name="connsiteY3" fmla="*/ 10332 h 10332"/>
              <a:gd name="connsiteX4" fmla="*/ 0 w 10110"/>
              <a:gd name="connsiteY4" fmla="*/ 8995 h 10332"/>
              <a:gd name="connsiteX5" fmla="*/ 110 w 10110"/>
              <a:gd name="connsiteY5" fmla="*/ 0 h 10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110" h="10332">
                <a:moveTo>
                  <a:pt x="110" y="0"/>
                </a:moveTo>
                <a:lnTo>
                  <a:pt x="10110" y="0"/>
                </a:lnTo>
                <a:lnTo>
                  <a:pt x="10110" y="8995"/>
                </a:lnTo>
                <a:lnTo>
                  <a:pt x="5110" y="10332"/>
                </a:lnTo>
                <a:lnTo>
                  <a:pt x="0" y="8995"/>
                </a:lnTo>
                <a:cubicBezTo>
                  <a:pt x="37" y="5997"/>
                  <a:pt x="73" y="2998"/>
                  <a:pt x="110" y="0"/>
                </a:cubicBezTo>
                <a:close/>
              </a:path>
            </a:pathLst>
          </a:cu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 Placeholder 10">
            <a:extLst>
              <a:ext uri="{FF2B5EF4-FFF2-40B4-BE49-F238E27FC236}">
                <a16:creationId xmlns:a16="http://schemas.microsoft.com/office/drawing/2014/main" id="{0DA4817B-A182-4AE3-8B2D-200EFF291F58}"/>
              </a:ext>
            </a:extLst>
          </p:cNvPr>
          <p:cNvSpPr txBox="1">
            <a:spLocks/>
          </p:cNvSpPr>
          <p:nvPr/>
        </p:nvSpPr>
        <p:spPr>
          <a:xfrm>
            <a:off x="158262" y="5732038"/>
            <a:ext cx="6083393" cy="669799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2400" kern="1200">
                <a:solidFill>
                  <a:schemeClr val="tx1"/>
                </a:solidFill>
                <a:latin typeface="Raleway" panose="020B05030301010600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28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Kumara G D S H – IT18041408</a:t>
            </a:r>
          </a:p>
        </p:txBody>
      </p:sp>
      <p:pic>
        <p:nvPicPr>
          <p:cNvPr id="6" name="Picture 6">
            <a:extLst>
              <a:ext uri="{FF2B5EF4-FFF2-40B4-BE49-F238E27FC236}">
                <a16:creationId xmlns:a16="http://schemas.microsoft.com/office/drawing/2014/main" id="{D10DD8B8-F7B9-4376-8E00-5DD9C8985C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459" y="1649324"/>
            <a:ext cx="5197288" cy="2931825"/>
          </a:xfrm>
          <a:prstGeom prst="rect">
            <a:avLst/>
          </a:prstGeom>
        </p:spPr>
      </p:pic>
      <p:pic>
        <p:nvPicPr>
          <p:cNvPr id="7" name="Picture 8" descr="A screenshot of a computer&#10;&#10;Description automatically generated">
            <a:extLst>
              <a:ext uri="{FF2B5EF4-FFF2-40B4-BE49-F238E27FC236}">
                <a16:creationId xmlns:a16="http://schemas.microsoft.com/office/drawing/2014/main" id="{9A436BE7-E2E2-4EF2-81F1-4785946564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6841" y="1649323"/>
            <a:ext cx="5219699" cy="2931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891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3D574CD-04B4-4C02-8C47-D70C7DDF7079}"/>
              </a:ext>
            </a:extLst>
          </p:cNvPr>
          <p:cNvSpPr/>
          <p:nvPr/>
        </p:nvSpPr>
        <p:spPr>
          <a:xfrm>
            <a:off x="0" y="-79130"/>
            <a:ext cx="12419463" cy="7124131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/>
          </a:p>
        </p:txBody>
      </p:sp>
      <p:sp>
        <p:nvSpPr>
          <p:cNvPr id="3" name="Flowchart: Off-page Connector 2">
            <a:extLst>
              <a:ext uri="{FF2B5EF4-FFF2-40B4-BE49-F238E27FC236}">
                <a16:creationId xmlns:a16="http://schemas.microsoft.com/office/drawing/2014/main" id="{CE7F6786-05E5-4492-9A05-A8C821124849}"/>
              </a:ext>
            </a:extLst>
          </p:cNvPr>
          <p:cNvSpPr/>
          <p:nvPr/>
        </p:nvSpPr>
        <p:spPr>
          <a:xfrm rot="16200000">
            <a:off x="2729870" y="2964864"/>
            <a:ext cx="951726" cy="6461343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8000 h 10000"/>
              <a:gd name="connsiteX3" fmla="*/ 5000 w 10000"/>
              <a:gd name="connsiteY3" fmla="*/ 10000 h 10000"/>
              <a:gd name="connsiteX4" fmla="*/ 0 w 10000"/>
              <a:gd name="connsiteY4" fmla="*/ 8000 h 10000"/>
              <a:gd name="connsiteX5" fmla="*/ 0 w 10000"/>
              <a:gd name="connsiteY5" fmla="*/ 0 h 10000"/>
              <a:gd name="connsiteX0" fmla="*/ 110 w 10110"/>
              <a:gd name="connsiteY0" fmla="*/ 0 h 10000"/>
              <a:gd name="connsiteX1" fmla="*/ 10110 w 10110"/>
              <a:gd name="connsiteY1" fmla="*/ 0 h 10000"/>
              <a:gd name="connsiteX2" fmla="*/ 10110 w 10110"/>
              <a:gd name="connsiteY2" fmla="*/ 8000 h 10000"/>
              <a:gd name="connsiteX3" fmla="*/ 5110 w 10110"/>
              <a:gd name="connsiteY3" fmla="*/ 10000 h 10000"/>
              <a:gd name="connsiteX4" fmla="*/ 0 w 10110"/>
              <a:gd name="connsiteY4" fmla="*/ 8995 h 10000"/>
              <a:gd name="connsiteX5" fmla="*/ 110 w 10110"/>
              <a:gd name="connsiteY5" fmla="*/ 0 h 10000"/>
              <a:gd name="connsiteX0" fmla="*/ 110 w 10110"/>
              <a:gd name="connsiteY0" fmla="*/ 0 h 10000"/>
              <a:gd name="connsiteX1" fmla="*/ 10110 w 10110"/>
              <a:gd name="connsiteY1" fmla="*/ 0 h 10000"/>
              <a:gd name="connsiteX2" fmla="*/ 10110 w 10110"/>
              <a:gd name="connsiteY2" fmla="*/ 8995 h 10000"/>
              <a:gd name="connsiteX3" fmla="*/ 5110 w 10110"/>
              <a:gd name="connsiteY3" fmla="*/ 10000 h 10000"/>
              <a:gd name="connsiteX4" fmla="*/ 0 w 10110"/>
              <a:gd name="connsiteY4" fmla="*/ 8995 h 10000"/>
              <a:gd name="connsiteX5" fmla="*/ 110 w 10110"/>
              <a:gd name="connsiteY5" fmla="*/ 0 h 10000"/>
              <a:gd name="connsiteX0" fmla="*/ 110 w 10110"/>
              <a:gd name="connsiteY0" fmla="*/ 0 h 10332"/>
              <a:gd name="connsiteX1" fmla="*/ 10110 w 10110"/>
              <a:gd name="connsiteY1" fmla="*/ 0 h 10332"/>
              <a:gd name="connsiteX2" fmla="*/ 10110 w 10110"/>
              <a:gd name="connsiteY2" fmla="*/ 8995 h 10332"/>
              <a:gd name="connsiteX3" fmla="*/ 5110 w 10110"/>
              <a:gd name="connsiteY3" fmla="*/ 10332 h 10332"/>
              <a:gd name="connsiteX4" fmla="*/ 0 w 10110"/>
              <a:gd name="connsiteY4" fmla="*/ 8995 h 10332"/>
              <a:gd name="connsiteX5" fmla="*/ 110 w 10110"/>
              <a:gd name="connsiteY5" fmla="*/ 0 h 10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110" h="10332">
                <a:moveTo>
                  <a:pt x="110" y="0"/>
                </a:moveTo>
                <a:lnTo>
                  <a:pt x="10110" y="0"/>
                </a:lnTo>
                <a:lnTo>
                  <a:pt x="10110" y="8995"/>
                </a:lnTo>
                <a:lnTo>
                  <a:pt x="5110" y="10332"/>
                </a:lnTo>
                <a:lnTo>
                  <a:pt x="0" y="8995"/>
                </a:lnTo>
                <a:cubicBezTo>
                  <a:pt x="37" y="5997"/>
                  <a:pt x="73" y="2998"/>
                  <a:pt x="110" y="0"/>
                </a:cubicBezTo>
                <a:close/>
              </a:path>
            </a:pathLst>
          </a:cu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10">
            <a:extLst>
              <a:ext uri="{FF2B5EF4-FFF2-40B4-BE49-F238E27FC236}">
                <a16:creationId xmlns:a16="http://schemas.microsoft.com/office/drawing/2014/main" id="{7F9101C3-D6D1-47A2-B32B-47C680D1E5DE}"/>
              </a:ext>
            </a:extLst>
          </p:cNvPr>
          <p:cNvSpPr txBox="1">
            <a:spLocks/>
          </p:cNvSpPr>
          <p:nvPr/>
        </p:nvSpPr>
        <p:spPr>
          <a:xfrm>
            <a:off x="2068435" y="5860562"/>
            <a:ext cx="4091296" cy="504818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2400" kern="1200">
                <a:solidFill>
                  <a:schemeClr val="tx1"/>
                </a:solidFill>
                <a:latin typeface="Raleway" panose="020B05030301010600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2000" b="1">
                <a:solidFill>
                  <a:schemeClr val="bg1"/>
                </a:solidFill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Thathsarani W C – IT18158564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1FB72FF-461C-4F27-8207-2BD6F30AA319}"/>
              </a:ext>
            </a:extLst>
          </p:cNvPr>
          <p:cNvSpPr txBox="1"/>
          <p:nvPr/>
        </p:nvSpPr>
        <p:spPr>
          <a:xfrm flipH="1">
            <a:off x="1691362" y="1996115"/>
            <a:ext cx="9036738" cy="175432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endParaRPr lang="en-US" sz="3600" b="1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r>
              <a:rPr lang="en-US" sz="3600" b="1">
                <a:solidFill>
                  <a:schemeClr val="bg1"/>
                </a:solidFill>
                <a:latin typeface="Open Sans"/>
                <a:ea typeface="Open Sans"/>
                <a:cs typeface="Open Sans"/>
              </a:rPr>
              <a:t>Blockchain Based Data Securing System</a:t>
            </a:r>
          </a:p>
        </p:txBody>
      </p:sp>
      <p:sp>
        <p:nvSpPr>
          <p:cNvPr id="7" name="Arrow: Pentagon 6">
            <a:extLst>
              <a:ext uri="{FF2B5EF4-FFF2-40B4-BE49-F238E27FC236}">
                <a16:creationId xmlns:a16="http://schemas.microsoft.com/office/drawing/2014/main" id="{4C21B5FB-6E92-4946-A486-3A42F0B2A977}"/>
              </a:ext>
            </a:extLst>
          </p:cNvPr>
          <p:cNvSpPr/>
          <p:nvPr/>
        </p:nvSpPr>
        <p:spPr>
          <a:xfrm rot="5400000">
            <a:off x="87924" y="-8791"/>
            <a:ext cx="2206869" cy="2066192"/>
          </a:xfrm>
          <a:prstGeom prst="homePlat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4B06088-26DE-4F21-BD92-6C3FFCE7406C}"/>
              </a:ext>
            </a:extLst>
          </p:cNvPr>
          <p:cNvSpPr txBox="1"/>
          <p:nvPr/>
        </p:nvSpPr>
        <p:spPr>
          <a:xfrm>
            <a:off x="158262" y="574709"/>
            <a:ext cx="22156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300" b="1">
                <a:solidFill>
                  <a:schemeClr val="bg1"/>
                </a:solidFill>
              </a:rPr>
              <a:t>INTRODUCTION</a:t>
            </a:r>
          </a:p>
        </p:txBody>
      </p:sp>
      <p:pic>
        <p:nvPicPr>
          <p:cNvPr id="5" name="Picture Placeholder 20">
            <a:extLst>
              <a:ext uri="{FF2B5EF4-FFF2-40B4-BE49-F238E27FC236}">
                <a16:creationId xmlns:a16="http://schemas.microsoft.com/office/drawing/2014/main" id="{2A79CCF0-D6F9-4D58-84E5-DB5AA5AD7C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>
            <a:fillRect/>
          </a:stretch>
        </p:blipFill>
        <p:spPr>
          <a:xfrm>
            <a:off x="161261" y="4406851"/>
            <a:ext cx="2033459" cy="2033459"/>
          </a:xfrm>
          <a:prstGeom prst="ellipse">
            <a:avLst/>
          </a:prstGeom>
          <a:ln w="63500" cap="rnd">
            <a:solidFill>
              <a:schemeClr val="accent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1626463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6559F64-2E0B-4657-8C35-051049AB8CB3}"/>
              </a:ext>
            </a:extLst>
          </p:cNvPr>
          <p:cNvSpPr/>
          <p:nvPr/>
        </p:nvSpPr>
        <p:spPr>
          <a:xfrm>
            <a:off x="0" y="-2"/>
            <a:ext cx="12192000" cy="6858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Arrow: Pentagon 2">
            <a:extLst>
              <a:ext uri="{FF2B5EF4-FFF2-40B4-BE49-F238E27FC236}">
                <a16:creationId xmlns:a16="http://schemas.microsoft.com/office/drawing/2014/main" id="{D8059B7E-E31D-4421-9AF4-31059967FCFB}"/>
              </a:ext>
            </a:extLst>
          </p:cNvPr>
          <p:cNvSpPr/>
          <p:nvPr/>
        </p:nvSpPr>
        <p:spPr>
          <a:xfrm rot="5400000">
            <a:off x="87924" y="70337"/>
            <a:ext cx="2206869" cy="2066192"/>
          </a:xfrm>
          <a:prstGeom prst="homePlat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F9B05E7-229F-46CF-A232-AF29226D688C}"/>
              </a:ext>
            </a:extLst>
          </p:cNvPr>
          <p:cNvSpPr txBox="1"/>
          <p:nvPr/>
        </p:nvSpPr>
        <p:spPr>
          <a:xfrm>
            <a:off x="342900" y="580213"/>
            <a:ext cx="16969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bg1"/>
                </a:solidFill>
              </a:rPr>
              <a:t>PROBLEM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EAB1A29-F32C-480B-950D-8713D749E512}"/>
              </a:ext>
            </a:extLst>
          </p:cNvPr>
          <p:cNvSpPr txBox="1"/>
          <p:nvPr/>
        </p:nvSpPr>
        <p:spPr>
          <a:xfrm flipH="1">
            <a:off x="2224455" y="2274369"/>
            <a:ext cx="905607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600">
                <a:solidFill>
                  <a:schemeClr val="bg1"/>
                </a:solidFill>
              </a:rPr>
              <a:t>User privacy is being a huge problem in modern world as most of the platforms, which require user privacy data is not well secured.</a:t>
            </a:r>
          </a:p>
        </p:txBody>
      </p:sp>
      <p:sp>
        <p:nvSpPr>
          <p:cNvPr id="6" name="Flowchart: Off-page Connector 2">
            <a:extLst>
              <a:ext uri="{FF2B5EF4-FFF2-40B4-BE49-F238E27FC236}">
                <a16:creationId xmlns:a16="http://schemas.microsoft.com/office/drawing/2014/main" id="{9499B68C-DDC4-4237-B70C-C4A63632FC6A}"/>
              </a:ext>
            </a:extLst>
          </p:cNvPr>
          <p:cNvSpPr/>
          <p:nvPr/>
        </p:nvSpPr>
        <p:spPr>
          <a:xfrm rot="16200000">
            <a:off x="2566918" y="3142316"/>
            <a:ext cx="962164" cy="6096000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8000 h 10000"/>
              <a:gd name="connsiteX3" fmla="*/ 5000 w 10000"/>
              <a:gd name="connsiteY3" fmla="*/ 10000 h 10000"/>
              <a:gd name="connsiteX4" fmla="*/ 0 w 10000"/>
              <a:gd name="connsiteY4" fmla="*/ 8000 h 10000"/>
              <a:gd name="connsiteX5" fmla="*/ 0 w 10000"/>
              <a:gd name="connsiteY5" fmla="*/ 0 h 10000"/>
              <a:gd name="connsiteX0" fmla="*/ 110 w 10110"/>
              <a:gd name="connsiteY0" fmla="*/ 0 h 10000"/>
              <a:gd name="connsiteX1" fmla="*/ 10110 w 10110"/>
              <a:gd name="connsiteY1" fmla="*/ 0 h 10000"/>
              <a:gd name="connsiteX2" fmla="*/ 10110 w 10110"/>
              <a:gd name="connsiteY2" fmla="*/ 8000 h 10000"/>
              <a:gd name="connsiteX3" fmla="*/ 5110 w 10110"/>
              <a:gd name="connsiteY3" fmla="*/ 10000 h 10000"/>
              <a:gd name="connsiteX4" fmla="*/ 0 w 10110"/>
              <a:gd name="connsiteY4" fmla="*/ 8995 h 10000"/>
              <a:gd name="connsiteX5" fmla="*/ 110 w 10110"/>
              <a:gd name="connsiteY5" fmla="*/ 0 h 10000"/>
              <a:gd name="connsiteX0" fmla="*/ 110 w 10110"/>
              <a:gd name="connsiteY0" fmla="*/ 0 h 10000"/>
              <a:gd name="connsiteX1" fmla="*/ 10110 w 10110"/>
              <a:gd name="connsiteY1" fmla="*/ 0 h 10000"/>
              <a:gd name="connsiteX2" fmla="*/ 10110 w 10110"/>
              <a:gd name="connsiteY2" fmla="*/ 8995 h 10000"/>
              <a:gd name="connsiteX3" fmla="*/ 5110 w 10110"/>
              <a:gd name="connsiteY3" fmla="*/ 10000 h 10000"/>
              <a:gd name="connsiteX4" fmla="*/ 0 w 10110"/>
              <a:gd name="connsiteY4" fmla="*/ 8995 h 10000"/>
              <a:gd name="connsiteX5" fmla="*/ 110 w 10110"/>
              <a:gd name="connsiteY5" fmla="*/ 0 h 10000"/>
              <a:gd name="connsiteX0" fmla="*/ 110 w 10110"/>
              <a:gd name="connsiteY0" fmla="*/ 0 h 10332"/>
              <a:gd name="connsiteX1" fmla="*/ 10110 w 10110"/>
              <a:gd name="connsiteY1" fmla="*/ 0 h 10332"/>
              <a:gd name="connsiteX2" fmla="*/ 10110 w 10110"/>
              <a:gd name="connsiteY2" fmla="*/ 8995 h 10332"/>
              <a:gd name="connsiteX3" fmla="*/ 5110 w 10110"/>
              <a:gd name="connsiteY3" fmla="*/ 10332 h 10332"/>
              <a:gd name="connsiteX4" fmla="*/ 0 w 10110"/>
              <a:gd name="connsiteY4" fmla="*/ 8995 h 10332"/>
              <a:gd name="connsiteX5" fmla="*/ 110 w 10110"/>
              <a:gd name="connsiteY5" fmla="*/ 0 h 10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110" h="10332">
                <a:moveTo>
                  <a:pt x="110" y="0"/>
                </a:moveTo>
                <a:lnTo>
                  <a:pt x="10110" y="0"/>
                </a:lnTo>
                <a:lnTo>
                  <a:pt x="10110" y="8995"/>
                </a:lnTo>
                <a:lnTo>
                  <a:pt x="5110" y="10332"/>
                </a:lnTo>
                <a:lnTo>
                  <a:pt x="0" y="8995"/>
                </a:lnTo>
                <a:cubicBezTo>
                  <a:pt x="37" y="5997"/>
                  <a:pt x="73" y="2998"/>
                  <a:pt x="110" y="0"/>
                </a:cubicBezTo>
                <a:close/>
              </a:path>
            </a:pathLst>
          </a:cu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 Placeholder 10">
            <a:extLst>
              <a:ext uri="{FF2B5EF4-FFF2-40B4-BE49-F238E27FC236}">
                <a16:creationId xmlns:a16="http://schemas.microsoft.com/office/drawing/2014/main" id="{7906F1A5-E886-445D-835C-7326F55E45D5}"/>
              </a:ext>
            </a:extLst>
          </p:cNvPr>
          <p:cNvSpPr txBox="1">
            <a:spLocks/>
          </p:cNvSpPr>
          <p:nvPr/>
        </p:nvSpPr>
        <p:spPr>
          <a:xfrm>
            <a:off x="179092" y="5808370"/>
            <a:ext cx="5342477" cy="504818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2400" kern="1200">
                <a:solidFill>
                  <a:schemeClr val="tx1"/>
                </a:solidFill>
                <a:latin typeface="Raleway" panose="020B05030301010600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20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Thathsarani W C – IT18158564</a:t>
            </a:r>
          </a:p>
        </p:txBody>
      </p:sp>
    </p:spTree>
    <p:extLst>
      <p:ext uri="{BB962C8B-B14F-4D97-AF65-F5344CB8AC3E}">
        <p14:creationId xmlns:p14="http://schemas.microsoft.com/office/powerpoint/2010/main" val="1675692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6559F64-2E0B-4657-8C35-051049AB8CB3}"/>
              </a:ext>
            </a:extLst>
          </p:cNvPr>
          <p:cNvSpPr/>
          <p:nvPr/>
        </p:nvSpPr>
        <p:spPr>
          <a:xfrm>
            <a:off x="0" y="-2"/>
            <a:ext cx="12192000" cy="6858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Arrow: Pentagon 2">
            <a:extLst>
              <a:ext uri="{FF2B5EF4-FFF2-40B4-BE49-F238E27FC236}">
                <a16:creationId xmlns:a16="http://schemas.microsoft.com/office/drawing/2014/main" id="{D8059B7E-E31D-4421-9AF4-31059967FCFB}"/>
              </a:ext>
            </a:extLst>
          </p:cNvPr>
          <p:cNvSpPr/>
          <p:nvPr/>
        </p:nvSpPr>
        <p:spPr>
          <a:xfrm rot="5400000">
            <a:off x="87924" y="70337"/>
            <a:ext cx="2206869" cy="2066192"/>
          </a:xfrm>
          <a:prstGeom prst="homePlat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F9B05E7-229F-46CF-A232-AF29226D688C}"/>
              </a:ext>
            </a:extLst>
          </p:cNvPr>
          <p:cNvSpPr txBox="1"/>
          <p:nvPr/>
        </p:nvSpPr>
        <p:spPr>
          <a:xfrm>
            <a:off x="246185" y="650552"/>
            <a:ext cx="20661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bg1"/>
                </a:solidFill>
              </a:rPr>
              <a:t>OBJECTIVES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F1C9684-142C-49A9-95E3-E75967395EC7}"/>
              </a:ext>
            </a:extLst>
          </p:cNvPr>
          <p:cNvSpPr txBox="1"/>
          <p:nvPr/>
        </p:nvSpPr>
        <p:spPr>
          <a:xfrm>
            <a:off x="2312378" y="1182983"/>
            <a:ext cx="9241536" cy="433965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2800">
                <a:solidFill>
                  <a:schemeClr val="bg1"/>
                </a:solidFill>
              </a:rPr>
              <a:t>Blockchain based data secure system is built in order to secure the privacy of the viewers and the advertisements displayed on the television.</a:t>
            </a:r>
          </a:p>
          <a:p>
            <a:endParaRPr lang="en-US" sz="2400">
              <a:solidFill>
                <a:schemeClr val="bg1"/>
              </a:solidFill>
              <a:highlight>
                <a:srgbClr val="FFFF00"/>
              </a:highlight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>
                <a:solidFill>
                  <a:schemeClr val="bg1"/>
                </a:solidFill>
              </a:rPr>
              <a:t>Securing both initially captured data and advertisements to ensuring privacy issues.</a:t>
            </a:r>
            <a:endParaRPr lang="en-US" sz="2400">
              <a:solidFill>
                <a:schemeClr val="bg1"/>
              </a:solidFill>
              <a:cs typeface="Calibri"/>
            </a:endParaRPr>
          </a:p>
          <a:p>
            <a:endParaRPr lang="en-US" sz="2400">
              <a:solidFill>
                <a:schemeClr val="bg1"/>
              </a:solidFill>
              <a:highlight>
                <a:srgbClr val="FFFF00"/>
              </a:highlight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>
                <a:solidFill>
                  <a:schemeClr val="bg1"/>
                </a:solidFill>
              </a:rPr>
              <a:t>Design and implement an admin panel to upload video advertisement and tags through an API</a:t>
            </a:r>
            <a:endParaRPr lang="en-US" sz="2400">
              <a:solidFill>
                <a:schemeClr val="bg1"/>
              </a:solidFill>
              <a:cs typeface="Calibri"/>
            </a:endParaRPr>
          </a:p>
          <a:p>
            <a:endParaRPr lang="en-US" sz="2400">
              <a:solidFill>
                <a:schemeClr val="bg1"/>
              </a:solidFill>
              <a:highlight>
                <a:srgbClr val="FFFF00"/>
              </a:highlight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>
              <a:solidFill>
                <a:schemeClr val="bg1"/>
              </a:solidFill>
              <a:highlight>
                <a:srgbClr val="FFFF00"/>
              </a:highlight>
              <a:cs typeface="Calibri"/>
            </a:endParaRPr>
          </a:p>
        </p:txBody>
      </p:sp>
      <p:sp>
        <p:nvSpPr>
          <p:cNvPr id="7" name="Flowchart: Off-page Connector 2">
            <a:extLst>
              <a:ext uri="{FF2B5EF4-FFF2-40B4-BE49-F238E27FC236}">
                <a16:creationId xmlns:a16="http://schemas.microsoft.com/office/drawing/2014/main" id="{64E2B554-7585-4ABE-838A-94E153A501B7}"/>
              </a:ext>
            </a:extLst>
          </p:cNvPr>
          <p:cNvSpPr/>
          <p:nvPr/>
        </p:nvSpPr>
        <p:spPr>
          <a:xfrm rot="16200000">
            <a:off x="2566918" y="3142316"/>
            <a:ext cx="962164" cy="6096000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8000 h 10000"/>
              <a:gd name="connsiteX3" fmla="*/ 5000 w 10000"/>
              <a:gd name="connsiteY3" fmla="*/ 10000 h 10000"/>
              <a:gd name="connsiteX4" fmla="*/ 0 w 10000"/>
              <a:gd name="connsiteY4" fmla="*/ 8000 h 10000"/>
              <a:gd name="connsiteX5" fmla="*/ 0 w 10000"/>
              <a:gd name="connsiteY5" fmla="*/ 0 h 10000"/>
              <a:gd name="connsiteX0" fmla="*/ 110 w 10110"/>
              <a:gd name="connsiteY0" fmla="*/ 0 h 10000"/>
              <a:gd name="connsiteX1" fmla="*/ 10110 w 10110"/>
              <a:gd name="connsiteY1" fmla="*/ 0 h 10000"/>
              <a:gd name="connsiteX2" fmla="*/ 10110 w 10110"/>
              <a:gd name="connsiteY2" fmla="*/ 8000 h 10000"/>
              <a:gd name="connsiteX3" fmla="*/ 5110 w 10110"/>
              <a:gd name="connsiteY3" fmla="*/ 10000 h 10000"/>
              <a:gd name="connsiteX4" fmla="*/ 0 w 10110"/>
              <a:gd name="connsiteY4" fmla="*/ 8995 h 10000"/>
              <a:gd name="connsiteX5" fmla="*/ 110 w 10110"/>
              <a:gd name="connsiteY5" fmla="*/ 0 h 10000"/>
              <a:gd name="connsiteX0" fmla="*/ 110 w 10110"/>
              <a:gd name="connsiteY0" fmla="*/ 0 h 10000"/>
              <a:gd name="connsiteX1" fmla="*/ 10110 w 10110"/>
              <a:gd name="connsiteY1" fmla="*/ 0 h 10000"/>
              <a:gd name="connsiteX2" fmla="*/ 10110 w 10110"/>
              <a:gd name="connsiteY2" fmla="*/ 8995 h 10000"/>
              <a:gd name="connsiteX3" fmla="*/ 5110 w 10110"/>
              <a:gd name="connsiteY3" fmla="*/ 10000 h 10000"/>
              <a:gd name="connsiteX4" fmla="*/ 0 w 10110"/>
              <a:gd name="connsiteY4" fmla="*/ 8995 h 10000"/>
              <a:gd name="connsiteX5" fmla="*/ 110 w 10110"/>
              <a:gd name="connsiteY5" fmla="*/ 0 h 10000"/>
              <a:gd name="connsiteX0" fmla="*/ 110 w 10110"/>
              <a:gd name="connsiteY0" fmla="*/ 0 h 10332"/>
              <a:gd name="connsiteX1" fmla="*/ 10110 w 10110"/>
              <a:gd name="connsiteY1" fmla="*/ 0 h 10332"/>
              <a:gd name="connsiteX2" fmla="*/ 10110 w 10110"/>
              <a:gd name="connsiteY2" fmla="*/ 8995 h 10332"/>
              <a:gd name="connsiteX3" fmla="*/ 5110 w 10110"/>
              <a:gd name="connsiteY3" fmla="*/ 10332 h 10332"/>
              <a:gd name="connsiteX4" fmla="*/ 0 w 10110"/>
              <a:gd name="connsiteY4" fmla="*/ 8995 h 10332"/>
              <a:gd name="connsiteX5" fmla="*/ 110 w 10110"/>
              <a:gd name="connsiteY5" fmla="*/ 0 h 10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110" h="10332">
                <a:moveTo>
                  <a:pt x="110" y="0"/>
                </a:moveTo>
                <a:lnTo>
                  <a:pt x="10110" y="0"/>
                </a:lnTo>
                <a:lnTo>
                  <a:pt x="10110" y="8995"/>
                </a:lnTo>
                <a:lnTo>
                  <a:pt x="5110" y="10332"/>
                </a:lnTo>
                <a:lnTo>
                  <a:pt x="0" y="8995"/>
                </a:lnTo>
                <a:cubicBezTo>
                  <a:pt x="37" y="5997"/>
                  <a:pt x="73" y="2998"/>
                  <a:pt x="110" y="0"/>
                </a:cubicBezTo>
                <a:close/>
              </a:path>
            </a:pathLst>
          </a:cu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 Placeholder 10">
            <a:extLst>
              <a:ext uri="{FF2B5EF4-FFF2-40B4-BE49-F238E27FC236}">
                <a16:creationId xmlns:a16="http://schemas.microsoft.com/office/drawing/2014/main" id="{0E60FF91-C699-4B63-98D1-505C85E8139D}"/>
              </a:ext>
            </a:extLst>
          </p:cNvPr>
          <p:cNvSpPr txBox="1">
            <a:spLocks/>
          </p:cNvSpPr>
          <p:nvPr/>
        </p:nvSpPr>
        <p:spPr>
          <a:xfrm>
            <a:off x="179092" y="5808370"/>
            <a:ext cx="5342477" cy="504818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2400" kern="1200">
                <a:solidFill>
                  <a:schemeClr val="tx1"/>
                </a:solidFill>
                <a:latin typeface="Raleway" panose="020B05030301010600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20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Thathsarani W C – IT18158564</a:t>
            </a:r>
          </a:p>
        </p:txBody>
      </p:sp>
    </p:spTree>
    <p:extLst>
      <p:ext uri="{BB962C8B-B14F-4D97-AF65-F5344CB8AC3E}">
        <p14:creationId xmlns:p14="http://schemas.microsoft.com/office/powerpoint/2010/main" val="2875618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6559F64-2E0B-4657-8C35-051049AB8CB3}"/>
              </a:ext>
            </a:extLst>
          </p:cNvPr>
          <p:cNvSpPr/>
          <p:nvPr/>
        </p:nvSpPr>
        <p:spPr>
          <a:xfrm>
            <a:off x="0" y="-2"/>
            <a:ext cx="12192000" cy="6858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Arrow: Pentagon 2">
            <a:extLst>
              <a:ext uri="{FF2B5EF4-FFF2-40B4-BE49-F238E27FC236}">
                <a16:creationId xmlns:a16="http://schemas.microsoft.com/office/drawing/2014/main" id="{D8059B7E-E31D-4421-9AF4-31059967FCFB}"/>
              </a:ext>
            </a:extLst>
          </p:cNvPr>
          <p:cNvSpPr/>
          <p:nvPr/>
        </p:nvSpPr>
        <p:spPr>
          <a:xfrm rot="5400000">
            <a:off x="228601" y="-70340"/>
            <a:ext cx="2206869" cy="2347547"/>
          </a:xfrm>
          <a:prstGeom prst="homePlat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F9B05E7-229F-46CF-A232-AF29226D688C}"/>
              </a:ext>
            </a:extLst>
          </p:cNvPr>
          <p:cNvSpPr txBox="1"/>
          <p:nvPr/>
        </p:nvSpPr>
        <p:spPr>
          <a:xfrm>
            <a:off x="79130" y="595602"/>
            <a:ext cx="250580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b="1">
                <a:solidFill>
                  <a:schemeClr val="bg1"/>
                </a:solidFill>
              </a:rPr>
              <a:t>METHODOLOGY</a:t>
            </a:r>
          </a:p>
        </p:txBody>
      </p:sp>
      <p:sp>
        <p:nvSpPr>
          <p:cNvPr id="6" name="Flowchart: Off-page Connector 2">
            <a:extLst>
              <a:ext uri="{FF2B5EF4-FFF2-40B4-BE49-F238E27FC236}">
                <a16:creationId xmlns:a16="http://schemas.microsoft.com/office/drawing/2014/main" id="{3B3B5C7E-9AC6-4493-9D99-76D1ED861A8D}"/>
              </a:ext>
            </a:extLst>
          </p:cNvPr>
          <p:cNvSpPr/>
          <p:nvPr/>
        </p:nvSpPr>
        <p:spPr>
          <a:xfrm rot="16200000">
            <a:off x="2566918" y="3142316"/>
            <a:ext cx="962164" cy="6096000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8000 h 10000"/>
              <a:gd name="connsiteX3" fmla="*/ 5000 w 10000"/>
              <a:gd name="connsiteY3" fmla="*/ 10000 h 10000"/>
              <a:gd name="connsiteX4" fmla="*/ 0 w 10000"/>
              <a:gd name="connsiteY4" fmla="*/ 8000 h 10000"/>
              <a:gd name="connsiteX5" fmla="*/ 0 w 10000"/>
              <a:gd name="connsiteY5" fmla="*/ 0 h 10000"/>
              <a:gd name="connsiteX0" fmla="*/ 110 w 10110"/>
              <a:gd name="connsiteY0" fmla="*/ 0 h 10000"/>
              <a:gd name="connsiteX1" fmla="*/ 10110 w 10110"/>
              <a:gd name="connsiteY1" fmla="*/ 0 h 10000"/>
              <a:gd name="connsiteX2" fmla="*/ 10110 w 10110"/>
              <a:gd name="connsiteY2" fmla="*/ 8000 h 10000"/>
              <a:gd name="connsiteX3" fmla="*/ 5110 w 10110"/>
              <a:gd name="connsiteY3" fmla="*/ 10000 h 10000"/>
              <a:gd name="connsiteX4" fmla="*/ 0 w 10110"/>
              <a:gd name="connsiteY4" fmla="*/ 8995 h 10000"/>
              <a:gd name="connsiteX5" fmla="*/ 110 w 10110"/>
              <a:gd name="connsiteY5" fmla="*/ 0 h 10000"/>
              <a:gd name="connsiteX0" fmla="*/ 110 w 10110"/>
              <a:gd name="connsiteY0" fmla="*/ 0 h 10000"/>
              <a:gd name="connsiteX1" fmla="*/ 10110 w 10110"/>
              <a:gd name="connsiteY1" fmla="*/ 0 h 10000"/>
              <a:gd name="connsiteX2" fmla="*/ 10110 w 10110"/>
              <a:gd name="connsiteY2" fmla="*/ 8995 h 10000"/>
              <a:gd name="connsiteX3" fmla="*/ 5110 w 10110"/>
              <a:gd name="connsiteY3" fmla="*/ 10000 h 10000"/>
              <a:gd name="connsiteX4" fmla="*/ 0 w 10110"/>
              <a:gd name="connsiteY4" fmla="*/ 8995 h 10000"/>
              <a:gd name="connsiteX5" fmla="*/ 110 w 10110"/>
              <a:gd name="connsiteY5" fmla="*/ 0 h 10000"/>
              <a:gd name="connsiteX0" fmla="*/ 110 w 10110"/>
              <a:gd name="connsiteY0" fmla="*/ 0 h 10332"/>
              <a:gd name="connsiteX1" fmla="*/ 10110 w 10110"/>
              <a:gd name="connsiteY1" fmla="*/ 0 h 10332"/>
              <a:gd name="connsiteX2" fmla="*/ 10110 w 10110"/>
              <a:gd name="connsiteY2" fmla="*/ 8995 h 10332"/>
              <a:gd name="connsiteX3" fmla="*/ 5110 w 10110"/>
              <a:gd name="connsiteY3" fmla="*/ 10332 h 10332"/>
              <a:gd name="connsiteX4" fmla="*/ 0 w 10110"/>
              <a:gd name="connsiteY4" fmla="*/ 8995 h 10332"/>
              <a:gd name="connsiteX5" fmla="*/ 110 w 10110"/>
              <a:gd name="connsiteY5" fmla="*/ 0 h 10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110" h="10332">
                <a:moveTo>
                  <a:pt x="110" y="0"/>
                </a:moveTo>
                <a:lnTo>
                  <a:pt x="10110" y="0"/>
                </a:lnTo>
                <a:lnTo>
                  <a:pt x="10110" y="8995"/>
                </a:lnTo>
                <a:lnTo>
                  <a:pt x="5110" y="10332"/>
                </a:lnTo>
                <a:lnTo>
                  <a:pt x="0" y="8995"/>
                </a:lnTo>
                <a:cubicBezTo>
                  <a:pt x="37" y="5997"/>
                  <a:pt x="73" y="2998"/>
                  <a:pt x="110" y="0"/>
                </a:cubicBezTo>
                <a:close/>
              </a:path>
            </a:pathLst>
          </a:cu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 Placeholder 10">
            <a:extLst>
              <a:ext uri="{FF2B5EF4-FFF2-40B4-BE49-F238E27FC236}">
                <a16:creationId xmlns:a16="http://schemas.microsoft.com/office/drawing/2014/main" id="{6EEEE8AA-C5BC-4B63-AF2F-D94ACEAD5B70}"/>
              </a:ext>
            </a:extLst>
          </p:cNvPr>
          <p:cNvSpPr txBox="1">
            <a:spLocks/>
          </p:cNvSpPr>
          <p:nvPr/>
        </p:nvSpPr>
        <p:spPr>
          <a:xfrm>
            <a:off x="179092" y="5808370"/>
            <a:ext cx="5342477" cy="504818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2400" kern="1200">
                <a:solidFill>
                  <a:schemeClr val="tx1"/>
                </a:solidFill>
                <a:latin typeface="Raleway" panose="020B05030301010600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20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Thathsarani W C – IT18158564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DFEE755-DCE1-484D-B28A-43DF5DFDF2E5}"/>
              </a:ext>
            </a:extLst>
          </p:cNvPr>
          <p:cNvSpPr txBox="1"/>
          <p:nvPr/>
        </p:nvSpPr>
        <p:spPr>
          <a:xfrm>
            <a:off x="2031651" y="2094958"/>
            <a:ext cx="9381658" cy="338554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800">
                <a:solidFill>
                  <a:schemeClr val="bg1"/>
                </a:solidFill>
              </a:rPr>
              <a:t>Create &amp; handling database for relevant data set.</a:t>
            </a:r>
            <a:endParaRPr lang="en-US" sz="2800">
              <a:solidFill>
                <a:schemeClr val="bg1"/>
              </a:solidFill>
              <a:cs typeface="Calibri"/>
            </a:endParaRPr>
          </a:p>
          <a:p>
            <a:endParaRPr lang="en-US" sz="2800">
              <a:solidFill>
                <a:schemeClr val="bg1"/>
              </a:solidFill>
              <a:cs typeface="Calibri"/>
            </a:endParaRPr>
          </a:p>
          <a:p>
            <a:pPr marL="285750" indent="-285750">
              <a:buFont typeface="Arial"/>
              <a:buChar char="•"/>
            </a:pPr>
            <a:r>
              <a:rPr lang="en-US" sz="2800">
                <a:solidFill>
                  <a:schemeClr val="bg1"/>
                </a:solidFill>
                <a:cs typeface="Calibri"/>
              </a:rPr>
              <a:t>Connect all the component through the backend.</a:t>
            </a:r>
            <a:endParaRPr lang="en-US" sz="2800">
              <a:solidFill>
                <a:schemeClr val="bg1"/>
              </a:solidFill>
              <a:highlight>
                <a:srgbClr val="FFFF00"/>
              </a:highlight>
              <a:cs typeface="Calibri"/>
            </a:endParaRPr>
          </a:p>
          <a:p>
            <a:pPr marL="285750" indent="-285750">
              <a:buFont typeface="Arial"/>
              <a:buChar char="•"/>
            </a:pPr>
            <a:endParaRPr lang="en-US" sz="2800">
              <a:solidFill>
                <a:schemeClr val="bg1"/>
              </a:solidFill>
              <a:cs typeface="Calibri"/>
            </a:endParaRPr>
          </a:p>
          <a:p>
            <a:pPr marL="285750" indent="-285750">
              <a:buFont typeface="Arial"/>
              <a:buChar char="•"/>
            </a:pPr>
            <a:r>
              <a:rPr lang="en-US" sz="2800">
                <a:solidFill>
                  <a:schemeClr val="bg1"/>
                </a:solidFill>
                <a:cs typeface="Calibri"/>
              </a:rPr>
              <a:t>Create Objects for each method.</a:t>
            </a:r>
          </a:p>
          <a:p>
            <a:pPr marL="285750" indent="-285750">
              <a:buFont typeface="Arial"/>
              <a:buChar char="•"/>
            </a:pPr>
            <a:endParaRPr lang="en-US" sz="2800">
              <a:solidFill>
                <a:schemeClr val="bg1"/>
              </a:solidFill>
              <a:cs typeface="Calibri"/>
            </a:endParaRPr>
          </a:p>
          <a:p>
            <a:pPr marL="285750" indent="-285750">
              <a:buFont typeface="Arial"/>
              <a:buChar char="•"/>
            </a:pPr>
            <a:r>
              <a:rPr lang="en-US" sz="2800">
                <a:solidFill>
                  <a:schemeClr val="bg1"/>
                </a:solidFill>
                <a:cs typeface="Calibri"/>
              </a:rPr>
              <a:t>The most matching advertisement send to the frontend.</a:t>
            </a:r>
          </a:p>
          <a:p>
            <a:pPr marL="285750" indent="-285750">
              <a:buFont typeface="Arial"/>
              <a:buChar char="•"/>
            </a:pPr>
            <a:endParaRPr lang="en-US">
              <a:solidFill>
                <a:schemeClr val="bg1"/>
              </a:solidFill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77632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F59AD4D1-30D5-46F9-9DBE-A2E9BD7B27F7}"/>
              </a:ext>
            </a:extLst>
          </p:cNvPr>
          <p:cNvSpPr txBox="1"/>
          <p:nvPr/>
        </p:nvSpPr>
        <p:spPr>
          <a:xfrm>
            <a:off x="1991928" y="472540"/>
            <a:ext cx="8004478" cy="76944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4400" b="1">
                <a:solidFill>
                  <a:schemeClr val="accent2"/>
                </a:solidFill>
                <a:latin typeface="Open Sans"/>
                <a:ea typeface="Open Sans"/>
                <a:cs typeface="Open Sans"/>
              </a:rPr>
              <a:t> Overview Diagram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422D24B8-5366-4F60-8DB7-03104991E720}"/>
              </a:ext>
            </a:extLst>
          </p:cNvPr>
          <p:cNvSpPr/>
          <p:nvPr/>
        </p:nvSpPr>
        <p:spPr>
          <a:xfrm>
            <a:off x="0" y="0"/>
            <a:ext cx="12192000" cy="22797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0C70AF6-E364-4E39-8702-38BDB2AB6A60}"/>
              </a:ext>
            </a:extLst>
          </p:cNvPr>
          <p:cNvSpPr/>
          <p:nvPr/>
        </p:nvSpPr>
        <p:spPr>
          <a:xfrm>
            <a:off x="0" y="6317718"/>
            <a:ext cx="12192000" cy="53560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A9C2FE3-19F1-4868-87F9-515053D9FCF3}"/>
              </a:ext>
            </a:extLst>
          </p:cNvPr>
          <p:cNvSpPr txBox="1"/>
          <p:nvPr/>
        </p:nvSpPr>
        <p:spPr>
          <a:xfrm>
            <a:off x="79130" y="595602"/>
            <a:ext cx="250580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b="1">
                <a:solidFill>
                  <a:schemeClr val="bg1"/>
                </a:solidFill>
              </a:rPr>
              <a:t>METHODOLOGY</a:t>
            </a:r>
          </a:p>
        </p:txBody>
      </p:sp>
      <p:sp>
        <p:nvSpPr>
          <p:cNvPr id="2" name="AutoShape 2">
            <a:extLst>
              <a:ext uri="{FF2B5EF4-FFF2-40B4-BE49-F238E27FC236}">
                <a16:creationId xmlns:a16="http://schemas.microsoft.com/office/drawing/2014/main" id="{4AA05B4E-BAFE-46B3-8CD8-31F07DB1D20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AutoShape 4">
            <a:extLst>
              <a:ext uri="{FF2B5EF4-FFF2-40B4-BE49-F238E27FC236}">
                <a16:creationId xmlns:a16="http://schemas.microsoft.com/office/drawing/2014/main" id="{78C328CB-ABAA-441A-81D5-FA9658C1EBE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7219405" y="4147456"/>
            <a:ext cx="4471851" cy="4471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D54592B-22E9-4AB4-8B9B-B71837D62940}"/>
              </a:ext>
            </a:extLst>
          </p:cNvPr>
          <p:cNvSpPr txBox="1"/>
          <p:nvPr/>
        </p:nvSpPr>
        <p:spPr>
          <a:xfrm>
            <a:off x="134761" y="6343289"/>
            <a:ext cx="9572369" cy="107721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2800" b="1" err="1">
                <a:solidFill>
                  <a:schemeClr val="bg1"/>
                </a:solidFill>
              </a:rPr>
              <a:t>Thathsarani</a:t>
            </a:r>
            <a:r>
              <a:rPr lang="en-US" sz="2800" b="1">
                <a:solidFill>
                  <a:schemeClr val="bg1"/>
                </a:solidFill>
              </a:rPr>
              <a:t> W C - IT18158564 </a:t>
            </a:r>
            <a:endParaRPr lang="en-US" sz="2800" b="1">
              <a:solidFill>
                <a:schemeClr val="bg1"/>
              </a:solidFill>
              <a:cs typeface="Calibri"/>
            </a:endParaRPr>
          </a:p>
          <a:p>
            <a:endParaRPr lang="en-US"/>
          </a:p>
          <a:p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232C8F5-3FC1-4499-9E32-716E20123E64}"/>
              </a:ext>
            </a:extLst>
          </p:cNvPr>
          <p:cNvSpPr/>
          <p:nvPr/>
        </p:nvSpPr>
        <p:spPr>
          <a:xfrm>
            <a:off x="6922039" y="4026652"/>
            <a:ext cx="594731" cy="120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5" descr="Diagram&#10;&#10;Description automatically generated">
            <a:extLst>
              <a:ext uri="{FF2B5EF4-FFF2-40B4-BE49-F238E27FC236}">
                <a16:creationId xmlns:a16="http://schemas.microsoft.com/office/drawing/2014/main" id="{C4D00AC7-01F0-4305-AAEB-1194E33963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4713" y="1530354"/>
            <a:ext cx="5394325" cy="4702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7507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072F2BFE-E87C-43EE-B06E-4A7B123484D4}"/>
              </a:ext>
            </a:extLst>
          </p:cNvPr>
          <p:cNvSpPr/>
          <p:nvPr/>
        </p:nvSpPr>
        <p:spPr>
          <a:xfrm>
            <a:off x="1" y="1031524"/>
            <a:ext cx="12192000" cy="582647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solidFill>
                <a:schemeClr val="bg1"/>
              </a:solidFill>
              <a:ea typeface="+mn-lt"/>
              <a:cs typeface="+mn-lt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36D7953-3254-493C-8EB3-F287169AA705}"/>
              </a:ext>
            </a:extLst>
          </p:cNvPr>
          <p:cNvSpPr txBox="1"/>
          <p:nvPr/>
        </p:nvSpPr>
        <p:spPr>
          <a:xfrm>
            <a:off x="425379" y="164619"/>
            <a:ext cx="11720418" cy="70788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4000" b="1">
                <a:solidFill>
                  <a:schemeClr val="bg1"/>
                </a:solidFill>
                <a:latin typeface="Open Sans"/>
                <a:ea typeface="Open Sans"/>
                <a:cs typeface="Open Sans"/>
              </a:rPr>
              <a:t>Functional Requirements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2EA8928-3794-4DEE-9BE6-FECD468C3F15}"/>
              </a:ext>
            </a:extLst>
          </p:cNvPr>
          <p:cNvSpPr txBox="1"/>
          <p:nvPr/>
        </p:nvSpPr>
        <p:spPr>
          <a:xfrm>
            <a:off x="1216764" y="2556356"/>
            <a:ext cx="9991060" cy="120032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n-US" sz="2400">
                <a:solidFill>
                  <a:srgbClr val="FFFFFF"/>
                </a:solidFill>
                <a:cs typeface="Arial"/>
              </a:rPr>
              <a:t>Ability to securely store and share gathered data from the components.</a:t>
            </a:r>
          </a:p>
          <a:p>
            <a:pPr marL="342900" indent="-342900">
              <a:buFont typeface="Arial"/>
              <a:buChar char="•"/>
            </a:pPr>
            <a:endParaRPr lang="en-US" sz="2400">
              <a:solidFill>
                <a:srgbClr val="FFFFFF"/>
              </a:solidFill>
              <a:cs typeface="Arial"/>
            </a:endParaRPr>
          </a:p>
          <a:p>
            <a:pPr marL="342900" indent="-342900">
              <a:buFont typeface="Arial"/>
              <a:buChar char="•"/>
            </a:pPr>
            <a:r>
              <a:rPr lang="en-US" sz="2400">
                <a:solidFill>
                  <a:srgbClr val="FFFFFF"/>
                </a:solidFill>
                <a:latin typeface="Calibri"/>
                <a:ea typeface="Arial"/>
                <a:cs typeface="Arial"/>
              </a:rPr>
              <a:t>Ability to store advertisements.</a:t>
            </a:r>
          </a:p>
        </p:txBody>
      </p:sp>
      <p:sp>
        <p:nvSpPr>
          <p:cNvPr id="6" name="Flowchart: Off-page Connector 2">
            <a:extLst>
              <a:ext uri="{FF2B5EF4-FFF2-40B4-BE49-F238E27FC236}">
                <a16:creationId xmlns:a16="http://schemas.microsoft.com/office/drawing/2014/main" id="{4051FBEF-6BBF-46CF-98B6-1FC862C8F087}"/>
              </a:ext>
            </a:extLst>
          </p:cNvPr>
          <p:cNvSpPr/>
          <p:nvPr/>
        </p:nvSpPr>
        <p:spPr>
          <a:xfrm rot="16200000">
            <a:off x="2566918" y="3142316"/>
            <a:ext cx="962164" cy="6096000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8000 h 10000"/>
              <a:gd name="connsiteX3" fmla="*/ 5000 w 10000"/>
              <a:gd name="connsiteY3" fmla="*/ 10000 h 10000"/>
              <a:gd name="connsiteX4" fmla="*/ 0 w 10000"/>
              <a:gd name="connsiteY4" fmla="*/ 8000 h 10000"/>
              <a:gd name="connsiteX5" fmla="*/ 0 w 10000"/>
              <a:gd name="connsiteY5" fmla="*/ 0 h 10000"/>
              <a:gd name="connsiteX0" fmla="*/ 110 w 10110"/>
              <a:gd name="connsiteY0" fmla="*/ 0 h 10000"/>
              <a:gd name="connsiteX1" fmla="*/ 10110 w 10110"/>
              <a:gd name="connsiteY1" fmla="*/ 0 h 10000"/>
              <a:gd name="connsiteX2" fmla="*/ 10110 w 10110"/>
              <a:gd name="connsiteY2" fmla="*/ 8000 h 10000"/>
              <a:gd name="connsiteX3" fmla="*/ 5110 w 10110"/>
              <a:gd name="connsiteY3" fmla="*/ 10000 h 10000"/>
              <a:gd name="connsiteX4" fmla="*/ 0 w 10110"/>
              <a:gd name="connsiteY4" fmla="*/ 8995 h 10000"/>
              <a:gd name="connsiteX5" fmla="*/ 110 w 10110"/>
              <a:gd name="connsiteY5" fmla="*/ 0 h 10000"/>
              <a:gd name="connsiteX0" fmla="*/ 110 w 10110"/>
              <a:gd name="connsiteY0" fmla="*/ 0 h 10000"/>
              <a:gd name="connsiteX1" fmla="*/ 10110 w 10110"/>
              <a:gd name="connsiteY1" fmla="*/ 0 h 10000"/>
              <a:gd name="connsiteX2" fmla="*/ 10110 w 10110"/>
              <a:gd name="connsiteY2" fmla="*/ 8995 h 10000"/>
              <a:gd name="connsiteX3" fmla="*/ 5110 w 10110"/>
              <a:gd name="connsiteY3" fmla="*/ 10000 h 10000"/>
              <a:gd name="connsiteX4" fmla="*/ 0 w 10110"/>
              <a:gd name="connsiteY4" fmla="*/ 8995 h 10000"/>
              <a:gd name="connsiteX5" fmla="*/ 110 w 10110"/>
              <a:gd name="connsiteY5" fmla="*/ 0 h 10000"/>
              <a:gd name="connsiteX0" fmla="*/ 110 w 10110"/>
              <a:gd name="connsiteY0" fmla="*/ 0 h 10332"/>
              <a:gd name="connsiteX1" fmla="*/ 10110 w 10110"/>
              <a:gd name="connsiteY1" fmla="*/ 0 h 10332"/>
              <a:gd name="connsiteX2" fmla="*/ 10110 w 10110"/>
              <a:gd name="connsiteY2" fmla="*/ 8995 h 10332"/>
              <a:gd name="connsiteX3" fmla="*/ 5110 w 10110"/>
              <a:gd name="connsiteY3" fmla="*/ 10332 h 10332"/>
              <a:gd name="connsiteX4" fmla="*/ 0 w 10110"/>
              <a:gd name="connsiteY4" fmla="*/ 8995 h 10332"/>
              <a:gd name="connsiteX5" fmla="*/ 110 w 10110"/>
              <a:gd name="connsiteY5" fmla="*/ 0 h 10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110" h="10332">
                <a:moveTo>
                  <a:pt x="110" y="0"/>
                </a:moveTo>
                <a:lnTo>
                  <a:pt x="10110" y="0"/>
                </a:lnTo>
                <a:lnTo>
                  <a:pt x="10110" y="8995"/>
                </a:lnTo>
                <a:lnTo>
                  <a:pt x="5110" y="10332"/>
                </a:lnTo>
                <a:lnTo>
                  <a:pt x="0" y="8995"/>
                </a:lnTo>
                <a:cubicBezTo>
                  <a:pt x="37" y="5997"/>
                  <a:pt x="73" y="2998"/>
                  <a:pt x="110" y="0"/>
                </a:cubicBezTo>
                <a:close/>
              </a:path>
            </a:pathLst>
          </a:cu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BA22F72D-9401-452C-8979-D9B805E43B90}"/>
              </a:ext>
            </a:extLst>
          </p:cNvPr>
          <p:cNvSpPr txBox="1">
            <a:spLocks/>
          </p:cNvSpPr>
          <p:nvPr/>
        </p:nvSpPr>
        <p:spPr>
          <a:xfrm>
            <a:off x="179092" y="5808370"/>
            <a:ext cx="5916908" cy="669799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2400" kern="1200">
                <a:solidFill>
                  <a:schemeClr val="tx1"/>
                </a:solidFill>
                <a:latin typeface="Raleway" panose="020B05030301010600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28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Thathsarani W C – IT18158564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F98AEB-7066-4942-9F70-53025DBD87CA}"/>
              </a:ext>
            </a:extLst>
          </p:cNvPr>
          <p:cNvSpPr txBox="1"/>
          <p:nvPr/>
        </p:nvSpPr>
        <p:spPr>
          <a:xfrm>
            <a:off x="278542" y="1648724"/>
            <a:ext cx="5245442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457200" indent="-457200">
              <a:buFont typeface="Arial"/>
              <a:buChar char="•"/>
            </a:pPr>
            <a:r>
              <a:rPr lang="en-US" sz="3200">
                <a:solidFill>
                  <a:schemeClr val="bg1"/>
                </a:solidFill>
                <a:ea typeface="+mn-lt"/>
                <a:cs typeface="+mn-lt"/>
              </a:rPr>
              <a:t>Functional Requirements</a:t>
            </a:r>
            <a:endParaRPr lang="en-US" sz="3200">
              <a:solidFill>
                <a:schemeClr val="bg1"/>
              </a:solidFill>
              <a:cs typeface="Calibri" panose="020F0502020204030204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603049A-5CAE-4D8D-B040-48E823FEA57B}"/>
              </a:ext>
            </a:extLst>
          </p:cNvPr>
          <p:cNvSpPr txBox="1"/>
          <p:nvPr/>
        </p:nvSpPr>
        <p:spPr>
          <a:xfrm>
            <a:off x="183293" y="3426939"/>
            <a:ext cx="5245442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457200" indent="-457200">
              <a:buFont typeface="Arial"/>
              <a:buChar char="•"/>
            </a:pPr>
            <a:endParaRPr lang="en-US" sz="3200">
              <a:solidFill>
                <a:schemeClr val="bg1"/>
              </a:solidFill>
              <a:cs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05026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072F2BFE-E87C-43EE-B06E-4A7B123484D4}"/>
              </a:ext>
            </a:extLst>
          </p:cNvPr>
          <p:cNvSpPr/>
          <p:nvPr/>
        </p:nvSpPr>
        <p:spPr>
          <a:xfrm>
            <a:off x="0" y="27214"/>
            <a:ext cx="12192000" cy="6858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43F3662-B153-4B65-B3A8-DA32191FC717}"/>
              </a:ext>
            </a:extLst>
          </p:cNvPr>
          <p:cNvSpPr/>
          <p:nvPr/>
        </p:nvSpPr>
        <p:spPr>
          <a:xfrm>
            <a:off x="3243131" y="384344"/>
            <a:ext cx="5706622" cy="769441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36D7953-3254-493C-8EB3-F287169AA705}"/>
              </a:ext>
            </a:extLst>
          </p:cNvPr>
          <p:cNvSpPr txBox="1"/>
          <p:nvPr/>
        </p:nvSpPr>
        <p:spPr>
          <a:xfrm>
            <a:off x="3810242" y="410322"/>
            <a:ext cx="5526601" cy="70788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4000" b="1">
                <a:solidFill>
                  <a:schemeClr val="bg1"/>
                </a:solidFill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MAIN OBJECTIVES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98D3FF9-0EEA-4594-8107-5482A14EAFD8}"/>
              </a:ext>
            </a:extLst>
          </p:cNvPr>
          <p:cNvSpPr txBox="1"/>
          <p:nvPr/>
        </p:nvSpPr>
        <p:spPr>
          <a:xfrm>
            <a:off x="1933433" y="2442949"/>
            <a:ext cx="8325134" cy="283154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4000">
                <a:solidFill>
                  <a:schemeClr val="bg1"/>
                </a:solidFill>
              </a:rPr>
              <a:t>Hosting advertisements which are user relevant and peer relevant, which will be benefited both targeted audience and the advertising firms.</a:t>
            </a:r>
            <a:endParaRPr lang="en-US">
              <a:solidFill>
                <a:schemeClr val="bg1"/>
              </a:solidFill>
            </a:endParaRP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9868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072F2BFE-E87C-43EE-B06E-4A7B123484D4}"/>
              </a:ext>
            </a:extLst>
          </p:cNvPr>
          <p:cNvSpPr/>
          <p:nvPr/>
        </p:nvSpPr>
        <p:spPr>
          <a:xfrm>
            <a:off x="1" y="1031524"/>
            <a:ext cx="12192000" cy="582647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endParaRPr lang="en-US" sz="3200">
              <a:cs typeface="Calibri"/>
            </a:endParaRPr>
          </a:p>
          <a:p>
            <a:endParaRPr lang="en-US" sz="3200">
              <a:cs typeface="Calibri"/>
            </a:endParaRPr>
          </a:p>
          <a:p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US" sz="3200">
              <a:cs typeface="Calibri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36D7953-3254-493C-8EB3-F287169AA705}"/>
              </a:ext>
            </a:extLst>
          </p:cNvPr>
          <p:cNvSpPr txBox="1"/>
          <p:nvPr/>
        </p:nvSpPr>
        <p:spPr>
          <a:xfrm>
            <a:off x="425379" y="164619"/>
            <a:ext cx="11720418" cy="70788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4000" b="1">
                <a:solidFill>
                  <a:schemeClr val="bg1"/>
                </a:solidFill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Completion of the Project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2EA8928-3794-4DEE-9BE6-FECD468C3F15}"/>
              </a:ext>
            </a:extLst>
          </p:cNvPr>
          <p:cNvSpPr txBox="1"/>
          <p:nvPr/>
        </p:nvSpPr>
        <p:spPr>
          <a:xfrm>
            <a:off x="1216764" y="1961043"/>
            <a:ext cx="9991060" cy="83099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rtl="0"/>
            <a:endParaRPr lang="en-US" sz="2400">
              <a:latin typeface="Calibri"/>
              <a:ea typeface="Arial"/>
              <a:cs typeface="Arial"/>
            </a:endParaRPr>
          </a:p>
          <a:p>
            <a:pPr marL="342900" lvl="0" indent="-342900" rtl="0">
              <a:buFont typeface="Arial"/>
              <a:buChar char="•"/>
            </a:pPr>
            <a:endParaRPr lang="en-US" sz="2400">
              <a:latin typeface="Calibri"/>
              <a:ea typeface="Arial"/>
              <a:cs typeface="Arial"/>
            </a:endParaRPr>
          </a:p>
        </p:txBody>
      </p:sp>
      <p:sp>
        <p:nvSpPr>
          <p:cNvPr id="2" name="Flowchart: Off-page Connector 2">
            <a:extLst>
              <a:ext uri="{FF2B5EF4-FFF2-40B4-BE49-F238E27FC236}">
                <a16:creationId xmlns:a16="http://schemas.microsoft.com/office/drawing/2014/main" id="{FDF2EE24-7385-4501-AF92-7F300D2B74B9}"/>
              </a:ext>
            </a:extLst>
          </p:cNvPr>
          <p:cNvSpPr/>
          <p:nvPr/>
        </p:nvSpPr>
        <p:spPr>
          <a:xfrm rot="16200000">
            <a:off x="2883747" y="2732697"/>
            <a:ext cx="962164" cy="6734908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8000 h 10000"/>
              <a:gd name="connsiteX3" fmla="*/ 5000 w 10000"/>
              <a:gd name="connsiteY3" fmla="*/ 10000 h 10000"/>
              <a:gd name="connsiteX4" fmla="*/ 0 w 10000"/>
              <a:gd name="connsiteY4" fmla="*/ 8000 h 10000"/>
              <a:gd name="connsiteX5" fmla="*/ 0 w 10000"/>
              <a:gd name="connsiteY5" fmla="*/ 0 h 10000"/>
              <a:gd name="connsiteX0" fmla="*/ 110 w 10110"/>
              <a:gd name="connsiteY0" fmla="*/ 0 h 10000"/>
              <a:gd name="connsiteX1" fmla="*/ 10110 w 10110"/>
              <a:gd name="connsiteY1" fmla="*/ 0 h 10000"/>
              <a:gd name="connsiteX2" fmla="*/ 10110 w 10110"/>
              <a:gd name="connsiteY2" fmla="*/ 8000 h 10000"/>
              <a:gd name="connsiteX3" fmla="*/ 5110 w 10110"/>
              <a:gd name="connsiteY3" fmla="*/ 10000 h 10000"/>
              <a:gd name="connsiteX4" fmla="*/ 0 w 10110"/>
              <a:gd name="connsiteY4" fmla="*/ 8995 h 10000"/>
              <a:gd name="connsiteX5" fmla="*/ 110 w 10110"/>
              <a:gd name="connsiteY5" fmla="*/ 0 h 10000"/>
              <a:gd name="connsiteX0" fmla="*/ 110 w 10110"/>
              <a:gd name="connsiteY0" fmla="*/ 0 h 10000"/>
              <a:gd name="connsiteX1" fmla="*/ 10110 w 10110"/>
              <a:gd name="connsiteY1" fmla="*/ 0 h 10000"/>
              <a:gd name="connsiteX2" fmla="*/ 10110 w 10110"/>
              <a:gd name="connsiteY2" fmla="*/ 8995 h 10000"/>
              <a:gd name="connsiteX3" fmla="*/ 5110 w 10110"/>
              <a:gd name="connsiteY3" fmla="*/ 10000 h 10000"/>
              <a:gd name="connsiteX4" fmla="*/ 0 w 10110"/>
              <a:gd name="connsiteY4" fmla="*/ 8995 h 10000"/>
              <a:gd name="connsiteX5" fmla="*/ 110 w 10110"/>
              <a:gd name="connsiteY5" fmla="*/ 0 h 10000"/>
              <a:gd name="connsiteX0" fmla="*/ 110 w 10110"/>
              <a:gd name="connsiteY0" fmla="*/ 0 h 10332"/>
              <a:gd name="connsiteX1" fmla="*/ 10110 w 10110"/>
              <a:gd name="connsiteY1" fmla="*/ 0 h 10332"/>
              <a:gd name="connsiteX2" fmla="*/ 10110 w 10110"/>
              <a:gd name="connsiteY2" fmla="*/ 8995 h 10332"/>
              <a:gd name="connsiteX3" fmla="*/ 5110 w 10110"/>
              <a:gd name="connsiteY3" fmla="*/ 10332 h 10332"/>
              <a:gd name="connsiteX4" fmla="*/ 0 w 10110"/>
              <a:gd name="connsiteY4" fmla="*/ 8995 h 10332"/>
              <a:gd name="connsiteX5" fmla="*/ 110 w 10110"/>
              <a:gd name="connsiteY5" fmla="*/ 0 h 10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110" h="10332">
                <a:moveTo>
                  <a:pt x="110" y="0"/>
                </a:moveTo>
                <a:lnTo>
                  <a:pt x="10110" y="0"/>
                </a:lnTo>
                <a:lnTo>
                  <a:pt x="10110" y="8995"/>
                </a:lnTo>
                <a:lnTo>
                  <a:pt x="5110" y="10332"/>
                </a:lnTo>
                <a:lnTo>
                  <a:pt x="0" y="8995"/>
                </a:lnTo>
                <a:cubicBezTo>
                  <a:pt x="37" y="5997"/>
                  <a:pt x="73" y="2998"/>
                  <a:pt x="110" y="0"/>
                </a:cubicBezTo>
                <a:close/>
              </a:path>
            </a:pathLst>
          </a:cu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 Placeholder 10">
            <a:extLst>
              <a:ext uri="{FF2B5EF4-FFF2-40B4-BE49-F238E27FC236}">
                <a16:creationId xmlns:a16="http://schemas.microsoft.com/office/drawing/2014/main" id="{0DA4817B-A182-4AE3-8B2D-200EFF291F58}"/>
              </a:ext>
            </a:extLst>
          </p:cNvPr>
          <p:cNvSpPr txBox="1">
            <a:spLocks/>
          </p:cNvSpPr>
          <p:nvPr/>
        </p:nvSpPr>
        <p:spPr>
          <a:xfrm>
            <a:off x="158262" y="5732038"/>
            <a:ext cx="6083393" cy="669799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2400" kern="1200">
                <a:solidFill>
                  <a:schemeClr val="tx1"/>
                </a:solidFill>
                <a:latin typeface="Raleway" panose="020B05030301010600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28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Thathsarani W C – IT18158564</a:t>
            </a:r>
          </a:p>
        </p:txBody>
      </p:sp>
      <p:pic>
        <p:nvPicPr>
          <p:cNvPr id="6" name="Picture 6" descr="Text&#10;&#10;Description automatically generated">
            <a:extLst>
              <a:ext uri="{FF2B5EF4-FFF2-40B4-BE49-F238E27FC236}">
                <a16:creationId xmlns:a16="http://schemas.microsoft.com/office/drawing/2014/main" id="{E20F89A7-4359-4AA4-9DA4-11757ADA7F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1" y="1714829"/>
            <a:ext cx="4199964" cy="3069755"/>
          </a:xfrm>
          <a:prstGeom prst="rect">
            <a:avLst/>
          </a:prstGeom>
        </p:spPr>
      </p:pic>
      <p:pic>
        <p:nvPicPr>
          <p:cNvPr id="7" name="Picture 8" descr="Graphical user interface, text, application, email&#10;&#10;Description automatically generated">
            <a:extLst>
              <a:ext uri="{FF2B5EF4-FFF2-40B4-BE49-F238E27FC236}">
                <a16:creationId xmlns:a16="http://schemas.microsoft.com/office/drawing/2014/main" id="{74A1A7F4-0AE6-4672-86CC-EABD3DD2E1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88107" y="1710135"/>
            <a:ext cx="5589493" cy="3079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9683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F59AD4D1-30D5-46F9-9DBE-A2E9BD7B27F7}"/>
              </a:ext>
            </a:extLst>
          </p:cNvPr>
          <p:cNvSpPr txBox="1"/>
          <p:nvPr/>
        </p:nvSpPr>
        <p:spPr>
          <a:xfrm>
            <a:off x="3301300" y="227974"/>
            <a:ext cx="52845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>
                <a:solidFill>
                  <a:schemeClr val="accent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GANNT CHART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422D24B8-5366-4F60-8DB7-03104991E720}"/>
              </a:ext>
            </a:extLst>
          </p:cNvPr>
          <p:cNvSpPr/>
          <p:nvPr/>
        </p:nvSpPr>
        <p:spPr>
          <a:xfrm>
            <a:off x="0" y="0"/>
            <a:ext cx="12192000" cy="22797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0C70AF6-E364-4E39-8702-38BDB2AB6A60}"/>
              </a:ext>
            </a:extLst>
          </p:cNvPr>
          <p:cNvSpPr/>
          <p:nvPr/>
        </p:nvSpPr>
        <p:spPr>
          <a:xfrm>
            <a:off x="0" y="6393204"/>
            <a:ext cx="12192000" cy="47055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2">
            <a:extLst>
              <a:ext uri="{FF2B5EF4-FFF2-40B4-BE49-F238E27FC236}">
                <a16:creationId xmlns:a16="http://schemas.microsoft.com/office/drawing/2014/main" id="{4AA05B4E-BAFE-46B3-8CD8-31F07DB1D20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9" name="Picture 28" descr="A picture containing bar chart&#10;&#10;Description automatically generated">
            <a:extLst>
              <a:ext uri="{FF2B5EF4-FFF2-40B4-BE49-F238E27FC236}">
                <a16:creationId xmlns:a16="http://schemas.microsoft.com/office/drawing/2014/main" id="{3FE367C1-A637-41EF-BD5F-8225DC36E2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3256" y="1014243"/>
            <a:ext cx="9140688" cy="5134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5431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869B6D4-A5E0-445A-A853-11DCCE33CC76}"/>
              </a:ext>
            </a:extLst>
          </p:cNvPr>
          <p:cNvCxnSpPr>
            <a:cxnSpLocks/>
          </p:cNvCxnSpPr>
          <p:nvPr/>
        </p:nvCxnSpPr>
        <p:spPr>
          <a:xfrm>
            <a:off x="1825191" y="2743200"/>
            <a:ext cx="1154897" cy="411480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4CBC7889-5976-4A57-BE55-5E1AEA5D62A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5" b="895"/>
          <a:stretch>
            <a:fillRect/>
          </a:stretch>
        </p:blipFill>
        <p:spPr/>
      </p:pic>
      <p:sp>
        <p:nvSpPr>
          <p:cNvPr id="9" name="Flowchart: Data 8">
            <a:extLst>
              <a:ext uri="{FF2B5EF4-FFF2-40B4-BE49-F238E27FC236}">
                <a16:creationId xmlns:a16="http://schemas.microsoft.com/office/drawing/2014/main" id="{F130DE25-08A7-412E-ABB0-D2072C9507CB}"/>
              </a:ext>
            </a:extLst>
          </p:cNvPr>
          <p:cNvSpPr/>
          <p:nvPr/>
        </p:nvSpPr>
        <p:spPr>
          <a:xfrm flipH="1">
            <a:off x="1270000" y="17318"/>
            <a:ext cx="9652000" cy="6858000"/>
          </a:xfrm>
          <a:prstGeom prst="flowChartInputOutput">
            <a:avLst/>
          </a:prstGeom>
          <a:solidFill>
            <a:schemeClr val="accent2"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solidFill>
                <a:prstClr val="white"/>
              </a:solidFill>
            </a:endParaRP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EC1E4A74-9D24-4D24-A8BD-DE091E433942}"/>
              </a:ext>
            </a:extLst>
          </p:cNvPr>
          <p:cNvCxnSpPr>
            <a:cxnSpLocks/>
          </p:cNvCxnSpPr>
          <p:nvPr/>
        </p:nvCxnSpPr>
        <p:spPr>
          <a:xfrm>
            <a:off x="9182100" y="0"/>
            <a:ext cx="725838" cy="2586099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7A21DB7B-822A-4668-8CD1-3C3B61DDD504}"/>
              </a:ext>
            </a:extLst>
          </p:cNvPr>
          <p:cNvSpPr txBox="1"/>
          <p:nvPr/>
        </p:nvSpPr>
        <p:spPr>
          <a:xfrm>
            <a:off x="1970553" y="217439"/>
            <a:ext cx="680534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COMMERCIALIZATION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3AE9B6D-B07F-4135-B2FB-D8C8BE5B8C90}"/>
              </a:ext>
            </a:extLst>
          </p:cNvPr>
          <p:cNvSpPr txBox="1"/>
          <p:nvPr/>
        </p:nvSpPr>
        <p:spPr>
          <a:xfrm>
            <a:off x="2185666" y="1293049"/>
            <a:ext cx="7266101" cy="138499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2800">
                <a:solidFill>
                  <a:schemeClr val="bg1"/>
                </a:solidFill>
              </a:rPr>
              <a:t>This is a AI -  Based Advertising System in Sri Lanka, which brings a vast number of advantages for advertising company as well as their viewers.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27D92EB-02FE-4278-9A03-89D435712F0B}"/>
              </a:ext>
            </a:extLst>
          </p:cNvPr>
          <p:cNvSpPr txBox="1"/>
          <p:nvPr/>
        </p:nvSpPr>
        <p:spPr>
          <a:xfrm>
            <a:off x="3530735" y="3069232"/>
            <a:ext cx="5839097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>
                <a:solidFill>
                  <a:schemeClr val="bg1"/>
                </a:solidFill>
              </a:rPr>
              <a:t>Free at the initial state.</a:t>
            </a:r>
          </a:p>
          <a:p>
            <a:endParaRPr lang="en-US" sz="280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>
                <a:solidFill>
                  <a:schemeClr val="bg1"/>
                </a:solidFill>
              </a:rPr>
              <a:t>Limited features with free version.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80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>
                <a:solidFill>
                  <a:schemeClr val="bg1"/>
                </a:solidFill>
              </a:rPr>
              <a:t>Use social media to promote.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80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>
                <a:solidFill>
                  <a:schemeClr val="bg1"/>
                </a:solidFill>
              </a:rPr>
              <a:t>Use subscription plans.</a:t>
            </a:r>
            <a:r>
              <a:rPr lang="en-US" sz="280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40431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Placeholder 28">
            <a:extLst>
              <a:ext uri="{FF2B5EF4-FFF2-40B4-BE49-F238E27FC236}">
                <a16:creationId xmlns:a16="http://schemas.microsoft.com/office/drawing/2014/main" id="{05627AC9-F00B-4676-8B76-0D3C6D0FD67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46" t="277" r="587" b="23919"/>
          <a:stretch/>
        </p:blipFill>
        <p:spPr>
          <a:xfrm>
            <a:off x="0" y="17939"/>
            <a:ext cx="10385771" cy="6858000"/>
          </a:xfr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E6965792-35C8-476C-823B-425804EAF515}"/>
              </a:ext>
            </a:extLst>
          </p:cNvPr>
          <p:cNvSpPr/>
          <p:nvPr/>
        </p:nvSpPr>
        <p:spPr>
          <a:xfrm>
            <a:off x="-4551" y="-4291"/>
            <a:ext cx="9915525" cy="6888811"/>
          </a:xfrm>
          <a:prstGeom prst="rect">
            <a:avLst/>
          </a:prstGeom>
          <a:solidFill>
            <a:schemeClr val="accent3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0" name="Freeform: Shape 129">
            <a:extLst>
              <a:ext uri="{FF2B5EF4-FFF2-40B4-BE49-F238E27FC236}">
                <a16:creationId xmlns:a16="http://schemas.microsoft.com/office/drawing/2014/main" id="{1BD84AF7-A16C-4866-B41C-BD870FF33EE0}"/>
              </a:ext>
            </a:extLst>
          </p:cNvPr>
          <p:cNvSpPr/>
          <p:nvPr userDrawn="1"/>
        </p:nvSpPr>
        <p:spPr>
          <a:xfrm>
            <a:off x="4914644" y="9357"/>
            <a:ext cx="7275156" cy="6848643"/>
          </a:xfrm>
          <a:custGeom>
            <a:avLst/>
            <a:gdLst>
              <a:gd name="connsiteX0" fmla="*/ 4124200 w 7275156"/>
              <a:gd name="connsiteY0" fmla="*/ 0 h 6857999"/>
              <a:gd name="connsiteX1" fmla="*/ 7275156 w 7275156"/>
              <a:gd name="connsiteY1" fmla="*/ 0 h 6857999"/>
              <a:gd name="connsiteX2" fmla="*/ 7275156 w 7275156"/>
              <a:gd name="connsiteY2" fmla="*/ 6857999 h 6857999"/>
              <a:gd name="connsiteX3" fmla="*/ 89795 w 7275156"/>
              <a:gd name="connsiteY3" fmla="*/ 6857999 h 6857999"/>
              <a:gd name="connsiteX4" fmla="*/ 80764 w 7275156"/>
              <a:gd name="connsiteY4" fmla="*/ 6822877 h 6857999"/>
              <a:gd name="connsiteX5" fmla="*/ 0 w 7275156"/>
              <a:gd name="connsiteY5" fmla="*/ 6021716 h 6857999"/>
              <a:gd name="connsiteX6" fmla="*/ 2981808 w 7275156"/>
              <a:gd name="connsiteY6" fmla="*/ 2171572 h 6857999"/>
              <a:gd name="connsiteX7" fmla="*/ 3159799 w 7275156"/>
              <a:gd name="connsiteY7" fmla="*/ 2130492 h 6857999"/>
              <a:gd name="connsiteX8" fmla="*/ 3173670 w 7275156"/>
              <a:gd name="connsiteY8" fmla="*/ 2021333 h 6857999"/>
              <a:gd name="connsiteX9" fmla="*/ 4020494 w 7275156"/>
              <a:gd name="connsiteY9" fmla="*/ 116526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275156" h="6857999">
                <a:moveTo>
                  <a:pt x="4124200" y="0"/>
                </a:moveTo>
                <a:lnTo>
                  <a:pt x="7275156" y="0"/>
                </a:lnTo>
                <a:lnTo>
                  <a:pt x="7275156" y="6857999"/>
                </a:lnTo>
                <a:lnTo>
                  <a:pt x="89795" y="6857999"/>
                </a:lnTo>
                <a:lnTo>
                  <a:pt x="80764" y="6822877"/>
                </a:lnTo>
                <a:cubicBezTo>
                  <a:pt x="27810" y="6564095"/>
                  <a:pt x="0" y="6296153"/>
                  <a:pt x="0" y="6021716"/>
                </a:cubicBezTo>
                <a:cubicBezTo>
                  <a:pt x="0" y="4169267"/>
                  <a:pt x="1267066" y="2612756"/>
                  <a:pt x="2981808" y="2171572"/>
                </a:cubicBezTo>
                <a:lnTo>
                  <a:pt x="3159799" y="2130492"/>
                </a:lnTo>
                <a:lnTo>
                  <a:pt x="3173670" y="2021333"/>
                </a:lnTo>
                <a:cubicBezTo>
                  <a:pt x="3283006" y="1305770"/>
                  <a:pt x="3583127" y="652987"/>
                  <a:pt x="4020494" y="11652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C5CBC25-A196-4993-99CE-30194DDF646C}"/>
              </a:ext>
            </a:extLst>
          </p:cNvPr>
          <p:cNvSpPr txBox="1"/>
          <p:nvPr/>
        </p:nvSpPr>
        <p:spPr>
          <a:xfrm>
            <a:off x="6778752" y="5166769"/>
            <a:ext cx="510857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6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Thank you !</a:t>
            </a:r>
          </a:p>
        </p:txBody>
      </p:sp>
    </p:spTree>
    <p:extLst>
      <p:ext uri="{BB962C8B-B14F-4D97-AF65-F5344CB8AC3E}">
        <p14:creationId xmlns:p14="http://schemas.microsoft.com/office/powerpoint/2010/main" val="328623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F59AD4D1-30D5-46F9-9DBE-A2E9BD7B27F7}"/>
              </a:ext>
            </a:extLst>
          </p:cNvPr>
          <p:cNvSpPr txBox="1"/>
          <p:nvPr/>
        </p:nvSpPr>
        <p:spPr>
          <a:xfrm>
            <a:off x="2525869" y="395885"/>
            <a:ext cx="714025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>
                <a:solidFill>
                  <a:schemeClr val="accent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Overall System Diagram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422D24B8-5366-4F60-8DB7-03104991E720}"/>
              </a:ext>
            </a:extLst>
          </p:cNvPr>
          <p:cNvSpPr/>
          <p:nvPr/>
        </p:nvSpPr>
        <p:spPr>
          <a:xfrm>
            <a:off x="0" y="0"/>
            <a:ext cx="12192000" cy="22797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0C70AF6-E364-4E39-8702-38BDB2AB6A60}"/>
              </a:ext>
            </a:extLst>
          </p:cNvPr>
          <p:cNvSpPr/>
          <p:nvPr/>
        </p:nvSpPr>
        <p:spPr>
          <a:xfrm>
            <a:off x="0" y="6393204"/>
            <a:ext cx="12192000" cy="47055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A9C2FE3-19F1-4868-87F9-515053D9FCF3}"/>
              </a:ext>
            </a:extLst>
          </p:cNvPr>
          <p:cNvSpPr txBox="1"/>
          <p:nvPr/>
        </p:nvSpPr>
        <p:spPr>
          <a:xfrm>
            <a:off x="79130" y="595602"/>
            <a:ext cx="250580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b="1">
                <a:solidFill>
                  <a:schemeClr val="bg1"/>
                </a:solidFill>
              </a:rPr>
              <a:t>METHODOLOGY</a:t>
            </a:r>
          </a:p>
        </p:txBody>
      </p:sp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1C315C1B-4166-4E00-87F6-4D569FFA88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5048" y="1131354"/>
            <a:ext cx="6552829" cy="5059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811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Freeform 54"/>
          <p:cNvSpPr/>
          <p:nvPr/>
        </p:nvSpPr>
        <p:spPr>
          <a:xfrm rot="10800000" flipH="1">
            <a:off x="502415" y="688810"/>
            <a:ext cx="3478518" cy="2694934"/>
          </a:xfrm>
          <a:custGeom>
            <a:avLst/>
            <a:gdLst>
              <a:gd name="connsiteX0" fmla="*/ 0 w 7344256"/>
              <a:gd name="connsiteY0" fmla="*/ 5389868 h 5389868"/>
              <a:gd name="connsiteX1" fmla="*/ 497405 w 7344256"/>
              <a:gd name="connsiteY1" fmla="*/ 5389868 h 5389868"/>
              <a:gd name="connsiteX2" fmla="*/ 1667356 w 7344256"/>
              <a:gd name="connsiteY2" fmla="*/ 5389868 h 5389868"/>
              <a:gd name="connsiteX3" fmla="*/ 1726499 w 7344256"/>
              <a:gd name="connsiteY3" fmla="*/ 5389868 h 5389868"/>
              <a:gd name="connsiteX4" fmla="*/ 2164761 w 7344256"/>
              <a:gd name="connsiteY4" fmla="*/ 5389868 h 5389868"/>
              <a:gd name="connsiteX5" fmla="*/ 2223904 w 7344256"/>
              <a:gd name="connsiteY5" fmla="*/ 5389868 h 5389868"/>
              <a:gd name="connsiteX6" fmla="*/ 3393855 w 7344256"/>
              <a:gd name="connsiteY6" fmla="*/ 5389868 h 5389868"/>
              <a:gd name="connsiteX7" fmla="*/ 3452997 w 7344256"/>
              <a:gd name="connsiteY7" fmla="*/ 5389868 h 5389868"/>
              <a:gd name="connsiteX8" fmla="*/ 3516847 w 7344256"/>
              <a:gd name="connsiteY8" fmla="*/ 5389868 h 5389868"/>
              <a:gd name="connsiteX9" fmla="*/ 3891260 w 7344256"/>
              <a:gd name="connsiteY9" fmla="*/ 5389868 h 5389868"/>
              <a:gd name="connsiteX10" fmla="*/ 3950402 w 7344256"/>
              <a:gd name="connsiteY10" fmla="*/ 5389868 h 5389868"/>
              <a:gd name="connsiteX11" fmla="*/ 4014251 w 7344256"/>
              <a:gd name="connsiteY11" fmla="*/ 5389868 h 5389868"/>
              <a:gd name="connsiteX12" fmla="*/ 5120353 w 7344256"/>
              <a:gd name="connsiteY12" fmla="*/ 5389868 h 5389868"/>
              <a:gd name="connsiteX13" fmla="*/ 5184203 w 7344256"/>
              <a:gd name="connsiteY13" fmla="*/ 5389868 h 5389868"/>
              <a:gd name="connsiteX14" fmla="*/ 5617758 w 7344256"/>
              <a:gd name="connsiteY14" fmla="*/ 5389868 h 5389868"/>
              <a:gd name="connsiteX15" fmla="*/ 5681607 w 7344256"/>
              <a:gd name="connsiteY15" fmla="*/ 5389868 h 5389868"/>
              <a:gd name="connsiteX16" fmla="*/ 7344256 w 7344256"/>
              <a:gd name="connsiteY16" fmla="*/ 0 h 5389868"/>
              <a:gd name="connsiteX17" fmla="*/ 6846852 w 7344256"/>
              <a:gd name="connsiteY17" fmla="*/ 0 h 5389868"/>
              <a:gd name="connsiteX18" fmla="*/ 5676900 w 7344256"/>
              <a:gd name="connsiteY18" fmla="*/ 0 h 5389868"/>
              <a:gd name="connsiteX19" fmla="*/ 5617758 w 7344256"/>
              <a:gd name="connsiteY19" fmla="*/ 0 h 5389868"/>
              <a:gd name="connsiteX20" fmla="*/ 5179496 w 7344256"/>
              <a:gd name="connsiteY20" fmla="*/ 0 h 5389868"/>
              <a:gd name="connsiteX21" fmla="*/ 5120353 w 7344256"/>
              <a:gd name="connsiteY21" fmla="*/ 0 h 5389868"/>
              <a:gd name="connsiteX22" fmla="*/ 3950402 w 7344256"/>
              <a:gd name="connsiteY22" fmla="*/ 0 h 5389868"/>
              <a:gd name="connsiteX23" fmla="*/ 3891260 w 7344256"/>
              <a:gd name="connsiteY23" fmla="*/ 0 h 5389868"/>
              <a:gd name="connsiteX24" fmla="*/ 3827409 w 7344256"/>
              <a:gd name="connsiteY24" fmla="*/ 0 h 5389868"/>
              <a:gd name="connsiteX25" fmla="*/ 3452997 w 7344256"/>
              <a:gd name="connsiteY25" fmla="*/ 0 h 5389868"/>
              <a:gd name="connsiteX26" fmla="*/ 3393855 w 7344256"/>
              <a:gd name="connsiteY26" fmla="*/ 0 h 5389868"/>
              <a:gd name="connsiteX27" fmla="*/ 3330005 w 7344256"/>
              <a:gd name="connsiteY27" fmla="*/ 0 h 5389868"/>
              <a:gd name="connsiteX28" fmla="*/ 2223904 w 7344256"/>
              <a:gd name="connsiteY28" fmla="*/ 0 h 5389868"/>
              <a:gd name="connsiteX29" fmla="*/ 2160053 w 7344256"/>
              <a:gd name="connsiteY29" fmla="*/ 0 h 5389868"/>
              <a:gd name="connsiteX30" fmla="*/ 1726499 w 7344256"/>
              <a:gd name="connsiteY30" fmla="*/ 0 h 5389868"/>
              <a:gd name="connsiteX31" fmla="*/ 1662649 w 7344256"/>
              <a:gd name="connsiteY31" fmla="*/ 0 h 5389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7344256" h="5389868">
                <a:moveTo>
                  <a:pt x="0" y="5389868"/>
                </a:moveTo>
                <a:lnTo>
                  <a:pt x="497405" y="5389868"/>
                </a:lnTo>
                <a:lnTo>
                  <a:pt x="1667356" y="5389868"/>
                </a:lnTo>
                <a:lnTo>
                  <a:pt x="1726499" y="5389868"/>
                </a:lnTo>
                <a:lnTo>
                  <a:pt x="2164761" y="5389868"/>
                </a:lnTo>
                <a:lnTo>
                  <a:pt x="2223904" y="5389868"/>
                </a:lnTo>
                <a:lnTo>
                  <a:pt x="3393855" y="5389868"/>
                </a:lnTo>
                <a:lnTo>
                  <a:pt x="3452997" y="5389868"/>
                </a:lnTo>
                <a:lnTo>
                  <a:pt x="3516847" y="5389868"/>
                </a:lnTo>
                <a:lnTo>
                  <a:pt x="3891260" y="5389868"/>
                </a:lnTo>
                <a:lnTo>
                  <a:pt x="3950402" y="5389868"/>
                </a:lnTo>
                <a:lnTo>
                  <a:pt x="4014251" y="5389868"/>
                </a:lnTo>
                <a:lnTo>
                  <a:pt x="5120353" y="5389868"/>
                </a:lnTo>
                <a:lnTo>
                  <a:pt x="5184203" y="5389868"/>
                </a:lnTo>
                <a:lnTo>
                  <a:pt x="5617758" y="5389868"/>
                </a:lnTo>
                <a:lnTo>
                  <a:pt x="5681607" y="5389868"/>
                </a:lnTo>
                <a:lnTo>
                  <a:pt x="7344256" y="0"/>
                </a:lnTo>
                <a:lnTo>
                  <a:pt x="6846852" y="0"/>
                </a:lnTo>
                <a:lnTo>
                  <a:pt x="5676900" y="0"/>
                </a:lnTo>
                <a:lnTo>
                  <a:pt x="5617758" y="0"/>
                </a:lnTo>
                <a:lnTo>
                  <a:pt x="5179496" y="0"/>
                </a:lnTo>
                <a:lnTo>
                  <a:pt x="5120353" y="0"/>
                </a:lnTo>
                <a:lnTo>
                  <a:pt x="3950402" y="0"/>
                </a:lnTo>
                <a:lnTo>
                  <a:pt x="3891260" y="0"/>
                </a:lnTo>
                <a:lnTo>
                  <a:pt x="3827409" y="0"/>
                </a:lnTo>
                <a:lnTo>
                  <a:pt x="3452997" y="0"/>
                </a:lnTo>
                <a:lnTo>
                  <a:pt x="3393855" y="0"/>
                </a:lnTo>
                <a:lnTo>
                  <a:pt x="3330005" y="0"/>
                </a:lnTo>
                <a:lnTo>
                  <a:pt x="2223904" y="0"/>
                </a:lnTo>
                <a:lnTo>
                  <a:pt x="2160053" y="0"/>
                </a:lnTo>
                <a:lnTo>
                  <a:pt x="1726499" y="0"/>
                </a:lnTo>
                <a:lnTo>
                  <a:pt x="1662649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solidFill>
                <a:prstClr val="white"/>
              </a:solidFill>
            </a:endParaRPr>
          </a:p>
        </p:txBody>
      </p:sp>
      <p:sp>
        <p:nvSpPr>
          <p:cNvPr id="56" name="Freeform 55"/>
          <p:cNvSpPr/>
          <p:nvPr/>
        </p:nvSpPr>
        <p:spPr>
          <a:xfrm rot="10800000" flipH="1">
            <a:off x="3283352" y="685800"/>
            <a:ext cx="3478518" cy="2694934"/>
          </a:xfrm>
          <a:custGeom>
            <a:avLst/>
            <a:gdLst>
              <a:gd name="connsiteX0" fmla="*/ 0 w 7344256"/>
              <a:gd name="connsiteY0" fmla="*/ 5389868 h 5389868"/>
              <a:gd name="connsiteX1" fmla="*/ 497405 w 7344256"/>
              <a:gd name="connsiteY1" fmla="*/ 5389868 h 5389868"/>
              <a:gd name="connsiteX2" fmla="*/ 1667356 w 7344256"/>
              <a:gd name="connsiteY2" fmla="*/ 5389868 h 5389868"/>
              <a:gd name="connsiteX3" fmla="*/ 1726499 w 7344256"/>
              <a:gd name="connsiteY3" fmla="*/ 5389868 h 5389868"/>
              <a:gd name="connsiteX4" fmla="*/ 2164761 w 7344256"/>
              <a:gd name="connsiteY4" fmla="*/ 5389868 h 5389868"/>
              <a:gd name="connsiteX5" fmla="*/ 2223904 w 7344256"/>
              <a:gd name="connsiteY5" fmla="*/ 5389868 h 5389868"/>
              <a:gd name="connsiteX6" fmla="*/ 3393855 w 7344256"/>
              <a:gd name="connsiteY6" fmla="*/ 5389868 h 5389868"/>
              <a:gd name="connsiteX7" fmla="*/ 3452997 w 7344256"/>
              <a:gd name="connsiteY7" fmla="*/ 5389868 h 5389868"/>
              <a:gd name="connsiteX8" fmla="*/ 3516847 w 7344256"/>
              <a:gd name="connsiteY8" fmla="*/ 5389868 h 5389868"/>
              <a:gd name="connsiteX9" fmla="*/ 3891260 w 7344256"/>
              <a:gd name="connsiteY9" fmla="*/ 5389868 h 5389868"/>
              <a:gd name="connsiteX10" fmla="*/ 3950402 w 7344256"/>
              <a:gd name="connsiteY10" fmla="*/ 5389868 h 5389868"/>
              <a:gd name="connsiteX11" fmla="*/ 4014251 w 7344256"/>
              <a:gd name="connsiteY11" fmla="*/ 5389868 h 5389868"/>
              <a:gd name="connsiteX12" fmla="*/ 5120353 w 7344256"/>
              <a:gd name="connsiteY12" fmla="*/ 5389868 h 5389868"/>
              <a:gd name="connsiteX13" fmla="*/ 5184203 w 7344256"/>
              <a:gd name="connsiteY13" fmla="*/ 5389868 h 5389868"/>
              <a:gd name="connsiteX14" fmla="*/ 5617758 w 7344256"/>
              <a:gd name="connsiteY14" fmla="*/ 5389868 h 5389868"/>
              <a:gd name="connsiteX15" fmla="*/ 5681607 w 7344256"/>
              <a:gd name="connsiteY15" fmla="*/ 5389868 h 5389868"/>
              <a:gd name="connsiteX16" fmla="*/ 7344256 w 7344256"/>
              <a:gd name="connsiteY16" fmla="*/ 0 h 5389868"/>
              <a:gd name="connsiteX17" fmla="*/ 6846852 w 7344256"/>
              <a:gd name="connsiteY17" fmla="*/ 0 h 5389868"/>
              <a:gd name="connsiteX18" fmla="*/ 5676900 w 7344256"/>
              <a:gd name="connsiteY18" fmla="*/ 0 h 5389868"/>
              <a:gd name="connsiteX19" fmla="*/ 5617758 w 7344256"/>
              <a:gd name="connsiteY19" fmla="*/ 0 h 5389868"/>
              <a:gd name="connsiteX20" fmla="*/ 5179496 w 7344256"/>
              <a:gd name="connsiteY20" fmla="*/ 0 h 5389868"/>
              <a:gd name="connsiteX21" fmla="*/ 5120353 w 7344256"/>
              <a:gd name="connsiteY21" fmla="*/ 0 h 5389868"/>
              <a:gd name="connsiteX22" fmla="*/ 3950402 w 7344256"/>
              <a:gd name="connsiteY22" fmla="*/ 0 h 5389868"/>
              <a:gd name="connsiteX23" fmla="*/ 3891260 w 7344256"/>
              <a:gd name="connsiteY23" fmla="*/ 0 h 5389868"/>
              <a:gd name="connsiteX24" fmla="*/ 3827409 w 7344256"/>
              <a:gd name="connsiteY24" fmla="*/ 0 h 5389868"/>
              <a:gd name="connsiteX25" fmla="*/ 3452997 w 7344256"/>
              <a:gd name="connsiteY25" fmla="*/ 0 h 5389868"/>
              <a:gd name="connsiteX26" fmla="*/ 3393855 w 7344256"/>
              <a:gd name="connsiteY26" fmla="*/ 0 h 5389868"/>
              <a:gd name="connsiteX27" fmla="*/ 3330005 w 7344256"/>
              <a:gd name="connsiteY27" fmla="*/ 0 h 5389868"/>
              <a:gd name="connsiteX28" fmla="*/ 2223904 w 7344256"/>
              <a:gd name="connsiteY28" fmla="*/ 0 h 5389868"/>
              <a:gd name="connsiteX29" fmla="*/ 2160053 w 7344256"/>
              <a:gd name="connsiteY29" fmla="*/ 0 h 5389868"/>
              <a:gd name="connsiteX30" fmla="*/ 1726499 w 7344256"/>
              <a:gd name="connsiteY30" fmla="*/ 0 h 5389868"/>
              <a:gd name="connsiteX31" fmla="*/ 1662649 w 7344256"/>
              <a:gd name="connsiteY31" fmla="*/ 0 h 5389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7344256" h="5389868">
                <a:moveTo>
                  <a:pt x="0" y="5389868"/>
                </a:moveTo>
                <a:lnTo>
                  <a:pt x="497405" y="5389868"/>
                </a:lnTo>
                <a:lnTo>
                  <a:pt x="1667356" y="5389868"/>
                </a:lnTo>
                <a:lnTo>
                  <a:pt x="1726499" y="5389868"/>
                </a:lnTo>
                <a:lnTo>
                  <a:pt x="2164761" y="5389868"/>
                </a:lnTo>
                <a:lnTo>
                  <a:pt x="2223904" y="5389868"/>
                </a:lnTo>
                <a:lnTo>
                  <a:pt x="3393855" y="5389868"/>
                </a:lnTo>
                <a:lnTo>
                  <a:pt x="3452997" y="5389868"/>
                </a:lnTo>
                <a:lnTo>
                  <a:pt x="3516847" y="5389868"/>
                </a:lnTo>
                <a:lnTo>
                  <a:pt x="3891260" y="5389868"/>
                </a:lnTo>
                <a:lnTo>
                  <a:pt x="3950402" y="5389868"/>
                </a:lnTo>
                <a:lnTo>
                  <a:pt x="4014251" y="5389868"/>
                </a:lnTo>
                <a:lnTo>
                  <a:pt x="5120353" y="5389868"/>
                </a:lnTo>
                <a:lnTo>
                  <a:pt x="5184203" y="5389868"/>
                </a:lnTo>
                <a:lnTo>
                  <a:pt x="5617758" y="5389868"/>
                </a:lnTo>
                <a:lnTo>
                  <a:pt x="5681607" y="5389868"/>
                </a:lnTo>
                <a:lnTo>
                  <a:pt x="7344256" y="0"/>
                </a:lnTo>
                <a:lnTo>
                  <a:pt x="6846852" y="0"/>
                </a:lnTo>
                <a:lnTo>
                  <a:pt x="5676900" y="0"/>
                </a:lnTo>
                <a:lnTo>
                  <a:pt x="5617758" y="0"/>
                </a:lnTo>
                <a:lnTo>
                  <a:pt x="5179496" y="0"/>
                </a:lnTo>
                <a:lnTo>
                  <a:pt x="5120353" y="0"/>
                </a:lnTo>
                <a:lnTo>
                  <a:pt x="3950402" y="0"/>
                </a:lnTo>
                <a:lnTo>
                  <a:pt x="3891260" y="0"/>
                </a:lnTo>
                <a:lnTo>
                  <a:pt x="3827409" y="0"/>
                </a:lnTo>
                <a:lnTo>
                  <a:pt x="3452997" y="0"/>
                </a:lnTo>
                <a:lnTo>
                  <a:pt x="3393855" y="0"/>
                </a:lnTo>
                <a:lnTo>
                  <a:pt x="3330005" y="0"/>
                </a:lnTo>
                <a:lnTo>
                  <a:pt x="2223904" y="0"/>
                </a:lnTo>
                <a:lnTo>
                  <a:pt x="2160053" y="0"/>
                </a:lnTo>
                <a:lnTo>
                  <a:pt x="1726499" y="0"/>
                </a:lnTo>
                <a:lnTo>
                  <a:pt x="1662649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solidFill>
                <a:prstClr val="white"/>
              </a:solidFill>
            </a:endParaRPr>
          </a:p>
        </p:txBody>
      </p:sp>
      <p:sp>
        <p:nvSpPr>
          <p:cNvPr id="59" name="Freeform 58"/>
          <p:cNvSpPr/>
          <p:nvPr/>
        </p:nvSpPr>
        <p:spPr>
          <a:xfrm rot="10800000">
            <a:off x="3283352" y="3483028"/>
            <a:ext cx="3478518" cy="2694934"/>
          </a:xfrm>
          <a:custGeom>
            <a:avLst/>
            <a:gdLst>
              <a:gd name="connsiteX0" fmla="*/ 0 w 7344256"/>
              <a:gd name="connsiteY0" fmla="*/ 5389868 h 5389868"/>
              <a:gd name="connsiteX1" fmla="*/ 497405 w 7344256"/>
              <a:gd name="connsiteY1" fmla="*/ 5389868 h 5389868"/>
              <a:gd name="connsiteX2" fmla="*/ 1667356 w 7344256"/>
              <a:gd name="connsiteY2" fmla="*/ 5389868 h 5389868"/>
              <a:gd name="connsiteX3" fmla="*/ 1726499 w 7344256"/>
              <a:gd name="connsiteY3" fmla="*/ 5389868 h 5389868"/>
              <a:gd name="connsiteX4" fmla="*/ 2164761 w 7344256"/>
              <a:gd name="connsiteY4" fmla="*/ 5389868 h 5389868"/>
              <a:gd name="connsiteX5" fmla="*/ 2223904 w 7344256"/>
              <a:gd name="connsiteY5" fmla="*/ 5389868 h 5389868"/>
              <a:gd name="connsiteX6" fmla="*/ 3393855 w 7344256"/>
              <a:gd name="connsiteY6" fmla="*/ 5389868 h 5389868"/>
              <a:gd name="connsiteX7" fmla="*/ 3452997 w 7344256"/>
              <a:gd name="connsiteY7" fmla="*/ 5389868 h 5389868"/>
              <a:gd name="connsiteX8" fmla="*/ 3516847 w 7344256"/>
              <a:gd name="connsiteY8" fmla="*/ 5389868 h 5389868"/>
              <a:gd name="connsiteX9" fmla="*/ 3891260 w 7344256"/>
              <a:gd name="connsiteY9" fmla="*/ 5389868 h 5389868"/>
              <a:gd name="connsiteX10" fmla="*/ 3950402 w 7344256"/>
              <a:gd name="connsiteY10" fmla="*/ 5389868 h 5389868"/>
              <a:gd name="connsiteX11" fmla="*/ 4014251 w 7344256"/>
              <a:gd name="connsiteY11" fmla="*/ 5389868 h 5389868"/>
              <a:gd name="connsiteX12" fmla="*/ 5120353 w 7344256"/>
              <a:gd name="connsiteY12" fmla="*/ 5389868 h 5389868"/>
              <a:gd name="connsiteX13" fmla="*/ 5184203 w 7344256"/>
              <a:gd name="connsiteY13" fmla="*/ 5389868 h 5389868"/>
              <a:gd name="connsiteX14" fmla="*/ 5617758 w 7344256"/>
              <a:gd name="connsiteY14" fmla="*/ 5389868 h 5389868"/>
              <a:gd name="connsiteX15" fmla="*/ 5681607 w 7344256"/>
              <a:gd name="connsiteY15" fmla="*/ 5389868 h 5389868"/>
              <a:gd name="connsiteX16" fmla="*/ 7344256 w 7344256"/>
              <a:gd name="connsiteY16" fmla="*/ 0 h 5389868"/>
              <a:gd name="connsiteX17" fmla="*/ 6846852 w 7344256"/>
              <a:gd name="connsiteY17" fmla="*/ 0 h 5389868"/>
              <a:gd name="connsiteX18" fmla="*/ 5676900 w 7344256"/>
              <a:gd name="connsiteY18" fmla="*/ 0 h 5389868"/>
              <a:gd name="connsiteX19" fmla="*/ 5617758 w 7344256"/>
              <a:gd name="connsiteY19" fmla="*/ 0 h 5389868"/>
              <a:gd name="connsiteX20" fmla="*/ 5179496 w 7344256"/>
              <a:gd name="connsiteY20" fmla="*/ 0 h 5389868"/>
              <a:gd name="connsiteX21" fmla="*/ 5120353 w 7344256"/>
              <a:gd name="connsiteY21" fmla="*/ 0 h 5389868"/>
              <a:gd name="connsiteX22" fmla="*/ 3950402 w 7344256"/>
              <a:gd name="connsiteY22" fmla="*/ 0 h 5389868"/>
              <a:gd name="connsiteX23" fmla="*/ 3891260 w 7344256"/>
              <a:gd name="connsiteY23" fmla="*/ 0 h 5389868"/>
              <a:gd name="connsiteX24" fmla="*/ 3827409 w 7344256"/>
              <a:gd name="connsiteY24" fmla="*/ 0 h 5389868"/>
              <a:gd name="connsiteX25" fmla="*/ 3452997 w 7344256"/>
              <a:gd name="connsiteY25" fmla="*/ 0 h 5389868"/>
              <a:gd name="connsiteX26" fmla="*/ 3393855 w 7344256"/>
              <a:gd name="connsiteY26" fmla="*/ 0 h 5389868"/>
              <a:gd name="connsiteX27" fmla="*/ 3330005 w 7344256"/>
              <a:gd name="connsiteY27" fmla="*/ 0 h 5389868"/>
              <a:gd name="connsiteX28" fmla="*/ 2223904 w 7344256"/>
              <a:gd name="connsiteY28" fmla="*/ 0 h 5389868"/>
              <a:gd name="connsiteX29" fmla="*/ 2160053 w 7344256"/>
              <a:gd name="connsiteY29" fmla="*/ 0 h 5389868"/>
              <a:gd name="connsiteX30" fmla="*/ 1726499 w 7344256"/>
              <a:gd name="connsiteY30" fmla="*/ 0 h 5389868"/>
              <a:gd name="connsiteX31" fmla="*/ 1662649 w 7344256"/>
              <a:gd name="connsiteY31" fmla="*/ 0 h 5389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7344256" h="5389868">
                <a:moveTo>
                  <a:pt x="0" y="5389868"/>
                </a:moveTo>
                <a:lnTo>
                  <a:pt x="497405" y="5389868"/>
                </a:lnTo>
                <a:lnTo>
                  <a:pt x="1667356" y="5389868"/>
                </a:lnTo>
                <a:lnTo>
                  <a:pt x="1726499" y="5389868"/>
                </a:lnTo>
                <a:lnTo>
                  <a:pt x="2164761" y="5389868"/>
                </a:lnTo>
                <a:lnTo>
                  <a:pt x="2223904" y="5389868"/>
                </a:lnTo>
                <a:lnTo>
                  <a:pt x="3393855" y="5389868"/>
                </a:lnTo>
                <a:lnTo>
                  <a:pt x="3452997" y="5389868"/>
                </a:lnTo>
                <a:lnTo>
                  <a:pt x="3516847" y="5389868"/>
                </a:lnTo>
                <a:lnTo>
                  <a:pt x="3891260" y="5389868"/>
                </a:lnTo>
                <a:lnTo>
                  <a:pt x="3950402" y="5389868"/>
                </a:lnTo>
                <a:lnTo>
                  <a:pt x="4014251" y="5389868"/>
                </a:lnTo>
                <a:lnTo>
                  <a:pt x="5120353" y="5389868"/>
                </a:lnTo>
                <a:lnTo>
                  <a:pt x="5184203" y="5389868"/>
                </a:lnTo>
                <a:lnTo>
                  <a:pt x="5617758" y="5389868"/>
                </a:lnTo>
                <a:lnTo>
                  <a:pt x="5681607" y="5389868"/>
                </a:lnTo>
                <a:lnTo>
                  <a:pt x="7344256" y="0"/>
                </a:lnTo>
                <a:lnTo>
                  <a:pt x="6846852" y="0"/>
                </a:lnTo>
                <a:lnTo>
                  <a:pt x="5676900" y="0"/>
                </a:lnTo>
                <a:lnTo>
                  <a:pt x="5617758" y="0"/>
                </a:lnTo>
                <a:lnTo>
                  <a:pt x="5179496" y="0"/>
                </a:lnTo>
                <a:lnTo>
                  <a:pt x="5120353" y="0"/>
                </a:lnTo>
                <a:lnTo>
                  <a:pt x="3950402" y="0"/>
                </a:lnTo>
                <a:lnTo>
                  <a:pt x="3891260" y="0"/>
                </a:lnTo>
                <a:lnTo>
                  <a:pt x="3827409" y="0"/>
                </a:lnTo>
                <a:lnTo>
                  <a:pt x="3452997" y="0"/>
                </a:lnTo>
                <a:lnTo>
                  <a:pt x="3393855" y="0"/>
                </a:lnTo>
                <a:lnTo>
                  <a:pt x="3330005" y="0"/>
                </a:lnTo>
                <a:lnTo>
                  <a:pt x="2223904" y="0"/>
                </a:lnTo>
                <a:lnTo>
                  <a:pt x="2160053" y="0"/>
                </a:lnTo>
                <a:lnTo>
                  <a:pt x="1726499" y="0"/>
                </a:lnTo>
                <a:lnTo>
                  <a:pt x="1662649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solidFill>
                <a:prstClr val="white"/>
              </a:solidFill>
            </a:endParaRPr>
          </a:p>
        </p:txBody>
      </p:sp>
      <p:sp>
        <p:nvSpPr>
          <p:cNvPr id="60" name="Freeform 59"/>
          <p:cNvSpPr/>
          <p:nvPr/>
        </p:nvSpPr>
        <p:spPr>
          <a:xfrm rot="10800000">
            <a:off x="502415" y="3462469"/>
            <a:ext cx="3478518" cy="2694934"/>
          </a:xfrm>
          <a:custGeom>
            <a:avLst/>
            <a:gdLst>
              <a:gd name="connsiteX0" fmla="*/ 0 w 7344256"/>
              <a:gd name="connsiteY0" fmla="*/ 5389868 h 5389868"/>
              <a:gd name="connsiteX1" fmla="*/ 497405 w 7344256"/>
              <a:gd name="connsiteY1" fmla="*/ 5389868 h 5389868"/>
              <a:gd name="connsiteX2" fmla="*/ 1667356 w 7344256"/>
              <a:gd name="connsiteY2" fmla="*/ 5389868 h 5389868"/>
              <a:gd name="connsiteX3" fmla="*/ 1726499 w 7344256"/>
              <a:gd name="connsiteY3" fmla="*/ 5389868 h 5389868"/>
              <a:gd name="connsiteX4" fmla="*/ 2164761 w 7344256"/>
              <a:gd name="connsiteY4" fmla="*/ 5389868 h 5389868"/>
              <a:gd name="connsiteX5" fmla="*/ 2223904 w 7344256"/>
              <a:gd name="connsiteY5" fmla="*/ 5389868 h 5389868"/>
              <a:gd name="connsiteX6" fmla="*/ 3393855 w 7344256"/>
              <a:gd name="connsiteY6" fmla="*/ 5389868 h 5389868"/>
              <a:gd name="connsiteX7" fmla="*/ 3452997 w 7344256"/>
              <a:gd name="connsiteY7" fmla="*/ 5389868 h 5389868"/>
              <a:gd name="connsiteX8" fmla="*/ 3516847 w 7344256"/>
              <a:gd name="connsiteY8" fmla="*/ 5389868 h 5389868"/>
              <a:gd name="connsiteX9" fmla="*/ 3891260 w 7344256"/>
              <a:gd name="connsiteY9" fmla="*/ 5389868 h 5389868"/>
              <a:gd name="connsiteX10" fmla="*/ 3950402 w 7344256"/>
              <a:gd name="connsiteY10" fmla="*/ 5389868 h 5389868"/>
              <a:gd name="connsiteX11" fmla="*/ 4014251 w 7344256"/>
              <a:gd name="connsiteY11" fmla="*/ 5389868 h 5389868"/>
              <a:gd name="connsiteX12" fmla="*/ 5120353 w 7344256"/>
              <a:gd name="connsiteY12" fmla="*/ 5389868 h 5389868"/>
              <a:gd name="connsiteX13" fmla="*/ 5184203 w 7344256"/>
              <a:gd name="connsiteY13" fmla="*/ 5389868 h 5389868"/>
              <a:gd name="connsiteX14" fmla="*/ 5617758 w 7344256"/>
              <a:gd name="connsiteY14" fmla="*/ 5389868 h 5389868"/>
              <a:gd name="connsiteX15" fmla="*/ 5681607 w 7344256"/>
              <a:gd name="connsiteY15" fmla="*/ 5389868 h 5389868"/>
              <a:gd name="connsiteX16" fmla="*/ 7344256 w 7344256"/>
              <a:gd name="connsiteY16" fmla="*/ 0 h 5389868"/>
              <a:gd name="connsiteX17" fmla="*/ 6846852 w 7344256"/>
              <a:gd name="connsiteY17" fmla="*/ 0 h 5389868"/>
              <a:gd name="connsiteX18" fmla="*/ 5676900 w 7344256"/>
              <a:gd name="connsiteY18" fmla="*/ 0 h 5389868"/>
              <a:gd name="connsiteX19" fmla="*/ 5617758 w 7344256"/>
              <a:gd name="connsiteY19" fmla="*/ 0 h 5389868"/>
              <a:gd name="connsiteX20" fmla="*/ 5179496 w 7344256"/>
              <a:gd name="connsiteY20" fmla="*/ 0 h 5389868"/>
              <a:gd name="connsiteX21" fmla="*/ 5120353 w 7344256"/>
              <a:gd name="connsiteY21" fmla="*/ 0 h 5389868"/>
              <a:gd name="connsiteX22" fmla="*/ 3950402 w 7344256"/>
              <a:gd name="connsiteY22" fmla="*/ 0 h 5389868"/>
              <a:gd name="connsiteX23" fmla="*/ 3891260 w 7344256"/>
              <a:gd name="connsiteY23" fmla="*/ 0 h 5389868"/>
              <a:gd name="connsiteX24" fmla="*/ 3827409 w 7344256"/>
              <a:gd name="connsiteY24" fmla="*/ 0 h 5389868"/>
              <a:gd name="connsiteX25" fmla="*/ 3452997 w 7344256"/>
              <a:gd name="connsiteY25" fmla="*/ 0 h 5389868"/>
              <a:gd name="connsiteX26" fmla="*/ 3393855 w 7344256"/>
              <a:gd name="connsiteY26" fmla="*/ 0 h 5389868"/>
              <a:gd name="connsiteX27" fmla="*/ 3330005 w 7344256"/>
              <a:gd name="connsiteY27" fmla="*/ 0 h 5389868"/>
              <a:gd name="connsiteX28" fmla="*/ 2223904 w 7344256"/>
              <a:gd name="connsiteY28" fmla="*/ 0 h 5389868"/>
              <a:gd name="connsiteX29" fmla="*/ 2160053 w 7344256"/>
              <a:gd name="connsiteY29" fmla="*/ 0 h 5389868"/>
              <a:gd name="connsiteX30" fmla="*/ 1726499 w 7344256"/>
              <a:gd name="connsiteY30" fmla="*/ 0 h 5389868"/>
              <a:gd name="connsiteX31" fmla="*/ 1662649 w 7344256"/>
              <a:gd name="connsiteY31" fmla="*/ 0 h 5389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7344256" h="5389868">
                <a:moveTo>
                  <a:pt x="0" y="5389868"/>
                </a:moveTo>
                <a:lnTo>
                  <a:pt x="497405" y="5389868"/>
                </a:lnTo>
                <a:lnTo>
                  <a:pt x="1667356" y="5389868"/>
                </a:lnTo>
                <a:lnTo>
                  <a:pt x="1726499" y="5389868"/>
                </a:lnTo>
                <a:lnTo>
                  <a:pt x="2164761" y="5389868"/>
                </a:lnTo>
                <a:lnTo>
                  <a:pt x="2223904" y="5389868"/>
                </a:lnTo>
                <a:lnTo>
                  <a:pt x="3393855" y="5389868"/>
                </a:lnTo>
                <a:lnTo>
                  <a:pt x="3452997" y="5389868"/>
                </a:lnTo>
                <a:lnTo>
                  <a:pt x="3516847" y="5389868"/>
                </a:lnTo>
                <a:lnTo>
                  <a:pt x="3891260" y="5389868"/>
                </a:lnTo>
                <a:lnTo>
                  <a:pt x="3950402" y="5389868"/>
                </a:lnTo>
                <a:lnTo>
                  <a:pt x="4014251" y="5389868"/>
                </a:lnTo>
                <a:lnTo>
                  <a:pt x="5120353" y="5389868"/>
                </a:lnTo>
                <a:lnTo>
                  <a:pt x="5184203" y="5389868"/>
                </a:lnTo>
                <a:lnTo>
                  <a:pt x="5617758" y="5389868"/>
                </a:lnTo>
                <a:lnTo>
                  <a:pt x="5681607" y="5389868"/>
                </a:lnTo>
                <a:lnTo>
                  <a:pt x="7344256" y="0"/>
                </a:lnTo>
                <a:lnTo>
                  <a:pt x="6846852" y="0"/>
                </a:lnTo>
                <a:lnTo>
                  <a:pt x="5676900" y="0"/>
                </a:lnTo>
                <a:lnTo>
                  <a:pt x="5617758" y="0"/>
                </a:lnTo>
                <a:lnTo>
                  <a:pt x="5179496" y="0"/>
                </a:lnTo>
                <a:lnTo>
                  <a:pt x="5120353" y="0"/>
                </a:lnTo>
                <a:lnTo>
                  <a:pt x="3950402" y="0"/>
                </a:lnTo>
                <a:lnTo>
                  <a:pt x="3891260" y="0"/>
                </a:lnTo>
                <a:lnTo>
                  <a:pt x="3827409" y="0"/>
                </a:lnTo>
                <a:lnTo>
                  <a:pt x="3452997" y="0"/>
                </a:lnTo>
                <a:lnTo>
                  <a:pt x="3393855" y="0"/>
                </a:lnTo>
                <a:lnTo>
                  <a:pt x="3330005" y="0"/>
                </a:lnTo>
                <a:lnTo>
                  <a:pt x="2223904" y="0"/>
                </a:lnTo>
                <a:lnTo>
                  <a:pt x="2160053" y="0"/>
                </a:lnTo>
                <a:lnTo>
                  <a:pt x="1726499" y="0"/>
                </a:lnTo>
                <a:lnTo>
                  <a:pt x="1662649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solidFill>
                <a:prstClr val="white"/>
              </a:solidFill>
            </a:endParaRPr>
          </a:p>
        </p:txBody>
      </p:sp>
      <p:sp>
        <p:nvSpPr>
          <p:cNvPr id="34" name="Text Placeholder 10">
            <a:extLst>
              <a:ext uri="{FF2B5EF4-FFF2-40B4-BE49-F238E27FC236}">
                <a16:creationId xmlns:a16="http://schemas.microsoft.com/office/drawing/2014/main" id="{022CC04B-A2E5-4D35-8121-0A7A52570BAE}"/>
              </a:ext>
            </a:extLst>
          </p:cNvPr>
          <p:cNvSpPr txBox="1">
            <a:spLocks/>
          </p:cNvSpPr>
          <p:nvPr/>
        </p:nvSpPr>
        <p:spPr>
          <a:xfrm>
            <a:off x="1032646" y="2080383"/>
            <a:ext cx="2829749" cy="1287212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2400" kern="1200">
                <a:solidFill>
                  <a:schemeClr val="tx1"/>
                </a:solidFill>
                <a:latin typeface="Raleway" panose="020B05030301010600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sz="18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Object detection and Age, gender prediction system</a:t>
            </a:r>
          </a:p>
        </p:txBody>
      </p:sp>
      <p:sp>
        <p:nvSpPr>
          <p:cNvPr id="17" name="Text Placeholder 10">
            <a:extLst>
              <a:ext uri="{FF2B5EF4-FFF2-40B4-BE49-F238E27FC236}">
                <a16:creationId xmlns:a16="http://schemas.microsoft.com/office/drawing/2014/main" id="{F6F20B3C-CC2B-4ECB-B4F4-626C5223301D}"/>
              </a:ext>
            </a:extLst>
          </p:cNvPr>
          <p:cNvSpPr txBox="1">
            <a:spLocks/>
          </p:cNvSpPr>
          <p:nvPr/>
        </p:nvSpPr>
        <p:spPr>
          <a:xfrm>
            <a:off x="3837989" y="2138405"/>
            <a:ext cx="2829749" cy="871713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2400" kern="1200">
                <a:solidFill>
                  <a:schemeClr val="tx1"/>
                </a:solidFill>
                <a:latin typeface="Raleway" panose="020B05030301010600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sz="18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Recommendation system</a:t>
            </a:r>
          </a:p>
        </p:txBody>
      </p:sp>
      <p:sp>
        <p:nvSpPr>
          <p:cNvPr id="19" name="Text Placeholder 10">
            <a:extLst>
              <a:ext uri="{FF2B5EF4-FFF2-40B4-BE49-F238E27FC236}">
                <a16:creationId xmlns:a16="http://schemas.microsoft.com/office/drawing/2014/main" id="{10F10A47-1A61-4B8C-AC69-EACD8E11A320}"/>
              </a:ext>
            </a:extLst>
          </p:cNvPr>
          <p:cNvSpPr txBox="1">
            <a:spLocks/>
          </p:cNvSpPr>
          <p:nvPr/>
        </p:nvSpPr>
        <p:spPr>
          <a:xfrm>
            <a:off x="630460" y="4693635"/>
            <a:ext cx="2829749" cy="1287212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2400" kern="1200">
                <a:solidFill>
                  <a:schemeClr val="tx1"/>
                </a:solidFill>
                <a:latin typeface="Raleway" panose="020B05030301010600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sz="18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Human emotions detection &amp; feedback generation system</a:t>
            </a:r>
          </a:p>
        </p:txBody>
      </p:sp>
      <p:sp>
        <p:nvSpPr>
          <p:cNvPr id="25" name="Text Placeholder 10">
            <a:extLst>
              <a:ext uri="{FF2B5EF4-FFF2-40B4-BE49-F238E27FC236}">
                <a16:creationId xmlns:a16="http://schemas.microsoft.com/office/drawing/2014/main" id="{66E9ABA4-D4F8-45EC-B379-3E30962AF2F8}"/>
              </a:ext>
            </a:extLst>
          </p:cNvPr>
          <p:cNvSpPr txBox="1">
            <a:spLocks/>
          </p:cNvSpPr>
          <p:nvPr/>
        </p:nvSpPr>
        <p:spPr>
          <a:xfrm>
            <a:off x="3498195" y="4940509"/>
            <a:ext cx="2829749" cy="871713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2400" kern="1200">
                <a:solidFill>
                  <a:schemeClr val="tx1"/>
                </a:solidFill>
                <a:latin typeface="Raleway" panose="020B05030301010600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sz="18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Blockchain based data securing system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F38BA0CB-A992-4A93-90FF-DAB11333D294}"/>
              </a:ext>
            </a:extLst>
          </p:cNvPr>
          <p:cNvSpPr/>
          <p:nvPr/>
        </p:nvSpPr>
        <p:spPr>
          <a:xfrm>
            <a:off x="0" y="0"/>
            <a:ext cx="12192000" cy="22797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DA4DD07D-AC49-4A2D-A6D4-8506342D2811}"/>
              </a:ext>
            </a:extLst>
          </p:cNvPr>
          <p:cNvSpPr/>
          <p:nvPr/>
        </p:nvSpPr>
        <p:spPr>
          <a:xfrm>
            <a:off x="0" y="6635788"/>
            <a:ext cx="12192000" cy="22797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77BD89D-44A2-4D5D-8209-7697356EE27D}"/>
              </a:ext>
            </a:extLst>
          </p:cNvPr>
          <p:cNvSpPr txBox="1"/>
          <p:nvPr/>
        </p:nvSpPr>
        <p:spPr>
          <a:xfrm>
            <a:off x="7692057" y="2138405"/>
            <a:ext cx="4626217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>
                <a:solidFill>
                  <a:schemeClr val="accent2"/>
                </a:solidFill>
              </a:rPr>
              <a:t>Individual Research Components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4750633-7709-462A-B038-DEF67C8747B7}"/>
              </a:ext>
            </a:extLst>
          </p:cNvPr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736" y="1033349"/>
            <a:ext cx="870478" cy="87047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02F8368-084A-4C28-B575-25A6187D60B5}"/>
              </a:ext>
            </a:extLst>
          </p:cNvPr>
          <p:cNvPicPr>
            <a:picLocks noChangeAspect="1"/>
          </p:cNvPicPr>
          <p:nvPr/>
        </p:nvPicPr>
        <p:blipFill>
          <a:blip r:embed="rId4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8581" y="3893298"/>
            <a:ext cx="944917" cy="944917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C798F7AD-42C2-4921-80AA-6A5D20C9E3F1}"/>
              </a:ext>
            </a:extLst>
          </p:cNvPr>
          <p:cNvPicPr>
            <a:picLocks noChangeAspect="1"/>
          </p:cNvPicPr>
          <p:nvPr/>
        </p:nvPicPr>
        <p:blipFill>
          <a:blip r:embed="rId5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47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7146" y="3721579"/>
            <a:ext cx="965873" cy="965873"/>
          </a:xfrm>
          <a:prstGeom prst="rect">
            <a:avLst/>
          </a:prstGeom>
          <a:noFill/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E53E4AE8-8F32-4CC4-BEC4-B9DB28ECC064}"/>
              </a:ext>
            </a:extLst>
          </p:cNvPr>
          <p:cNvPicPr>
            <a:picLocks noChangeAspect="1"/>
          </p:cNvPicPr>
          <p:nvPr/>
        </p:nvPicPr>
        <p:blipFill>
          <a:blip r:embed="rId7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3214" y="1045778"/>
            <a:ext cx="1034605" cy="1034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1464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3D574CD-04B4-4C02-8C47-D70C7DDF7079}"/>
              </a:ext>
            </a:extLst>
          </p:cNvPr>
          <p:cNvSpPr/>
          <p:nvPr/>
        </p:nvSpPr>
        <p:spPr>
          <a:xfrm>
            <a:off x="-66501" y="0"/>
            <a:ext cx="12419463" cy="7124131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/>
          </a:p>
        </p:txBody>
      </p:sp>
      <p:sp>
        <p:nvSpPr>
          <p:cNvPr id="3" name="Flowchart: Off-page Connector 2">
            <a:extLst>
              <a:ext uri="{FF2B5EF4-FFF2-40B4-BE49-F238E27FC236}">
                <a16:creationId xmlns:a16="http://schemas.microsoft.com/office/drawing/2014/main" id="{CE7F6786-05E5-4492-9A05-A8C821124849}"/>
              </a:ext>
            </a:extLst>
          </p:cNvPr>
          <p:cNvSpPr/>
          <p:nvPr/>
        </p:nvSpPr>
        <p:spPr>
          <a:xfrm rot="16200000">
            <a:off x="2886372" y="3009464"/>
            <a:ext cx="962164" cy="6734908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8000 h 10000"/>
              <a:gd name="connsiteX3" fmla="*/ 5000 w 10000"/>
              <a:gd name="connsiteY3" fmla="*/ 10000 h 10000"/>
              <a:gd name="connsiteX4" fmla="*/ 0 w 10000"/>
              <a:gd name="connsiteY4" fmla="*/ 8000 h 10000"/>
              <a:gd name="connsiteX5" fmla="*/ 0 w 10000"/>
              <a:gd name="connsiteY5" fmla="*/ 0 h 10000"/>
              <a:gd name="connsiteX0" fmla="*/ 110 w 10110"/>
              <a:gd name="connsiteY0" fmla="*/ 0 h 10000"/>
              <a:gd name="connsiteX1" fmla="*/ 10110 w 10110"/>
              <a:gd name="connsiteY1" fmla="*/ 0 h 10000"/>
              <a:gd name="connsiteX2" fmla="*/ 10110 w 10110"/>
              <a:gd name="connsiteY2" fmla="*/ 8000 h 10000"/>
              <a:gd name="connsiteX3" fmla="*/ 5110 w 10110"/>
              <a:gd name="connsiteY3" fmla="*/ 10000 h 10000"/>
              <a:gd name="connsiteX4" fmla="*/ 0 w 10110"/>
              <a:gd name="connsiteY4" fmla="*/ 8995 h 10000"/>
              <a:gd name="connsiteX5" fmla="*/ 110 w 10110"/>
              <a:gd name="connsiteY5" fmla="*/ 0 h 10000"/>
              <a:gd name="connsiteX0" fmla="*/ 110 w 10110"/>
              <a:gd name="connsiteY0" fmla="*/ 0 h 10000"/>
              <a:gd name="connsiteX1" fmla="*/ 10110 w 10110"/>
              <a:gd name="connsiteY1" fmla="*/ 0 h 10000"/>
              <a:gd name="connsiteX2" fmla="*/ 10110 w 10110"/>
              <a:gd name="connsiteY2" fmla="*/ 8995 h 10000"/>
              <a:gd name="connsiteX3" fmla="*/ 5110 w 10110"/>
              <a:gd name="connsiteY3" fmla="*/ 10000 h 10000"/>
              <a:gd name="connsiteX4" fmla="*/ 0 w 10110"/>
              <a:gd name="connsiteY4" fmla="*/ 8995 h 10000"/>
              <a:gd name="connsiteX5" fmla="*/ 110 w 10110"/>
              <a:gd name="connsiteY5" fmla="*/ 0 h 10000"/>
              <a:gd name="connsiteX0" fmla="*/ 110 w 10110"/>
              <a:gd name="connsiteY0" fmla="*/ 0 h 10332"/>
              <a:gd name="connsiteX1" fmla="*/ 10110 w 10110"/>
              <a:gd name="connsiteY1" fmla="*/ 0 h 10332"/>
              <a:gd name="connsiteX2" fmla="*/ 10110 w 10110"/>
              <a:gd name="connsiteY2" fmla="*/ 8995 h 10332"/>
              <a:gd name="connsiteX3" fmla="*/ 5110 w 10110"/>
              <a:gd name="connsiteY3" fmla="*/ 10332 h 10332"/>
              <a:gd name="connsiteX4" fmla="*/ 0 w 10110"/>
              <a:gd name="connsiteY4" fmla="*/ 8995 h 10332"/>
              <a:gd name="connsiteX5" fmla="*/ 110 w 10110"/>
              <a:gd name="connsiteY5" fmla="*/ 0 h 10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110" h="10332">
                <a:moveTo>
                  <a:pt x="110" y="0"/>
                </a:moveTo>
                <a:lnTo>
                  <a:pt x="10110" y="0"/>
                </a:lnTo>
                <a:lnTo>
                  <a:pt x="10110" y="8995"/>
                </a:lnTo>
                <a:lnTo>
                  <a:pt x="5110" y="10332"/>
                </a:lnTo>
                <a:lnTo>
                  <a:pt x="0" y="8995"/>
                </a:lnTo>
                <a:cubicBezTo>
                  <a:pt x="37" y="5997"/>
                  <a:pt x="73" y="2998"/>
                  <a:pt x="110" y="0"/>
                </a:cubicBezTo>
                <a:close/>
              </a:path>
            </a:pathLst>
          </a:cu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10">
            <a:extLst>
              <a:ext uri="{FF2B5EF4-FFF2-40B4-BE49-F238E27FC236}">
                <a16:creationId xmlns:a16="http://schemas.microsoft.com/office/drawing/2014/main" id="{7F9101C3-D6D1-47A2-B32B-47C680D1E5DE}"/>
              </a:ext>
            </a:extLst>
          </p:cNvPr>
          <p:cNvSpPr txBox="1">
            <a:spLocks/>
          </p:cNvSpPr>
          <p:nvPr/>
        </p:nvSpPr>
        <p:spPr>
          <a:xfrm>
            <a:off x="1887444" y="6124294"/>
            <a:ext cx="4577980" cy="496674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2400" kern="1200">
                <a:solidFill>
                  <a:schemeClr val="tx1"/>
                </a:solidFill>
                <a:latin typeface="Raleway" panose="020B05030301010600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2000" b="1">
                <a:solidFill>
                  <a:schemeClr val="bg1"/>
                </a:solidFill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Kannangara K </a:t>
            </a:r>
            <a:r>
              <a:rPr lang="en-US" sz="2000" b="1" err="1">
                <a:solidFill>
                  <a:schemeClr val="bg1"/>
                </a:solidFill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K</a:t>
            </a:r>
            <a:r>
              <a:rPr lang="en-US" sz="2000" b="1">
                <a:solidFill>
                  <a:schemeClr val="bg1"/>
                </a:solidFill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 A L – IT18507652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1FB72FF-461C-4F27-8207-2BD6F30AA319}"/>
              </a:ext>
            </a:extLst>
          </p:cNvPr>
          <p:cNvSpPr txBox="1"/>
          <p:nvPr/>
        </p:nvSpPr>
        <p:spPr>
          <a:xfrm flipH="1">
            <a:off x="829157" y="2116397"/>
            <a:ext cx="10628145" cy="289310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endParaRPr lang="en-US" sz="3200" b="1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r>
              <a:rPr lang="en-US" sz="3600" b="1">
                <a:solidFill>
                  <a:schemeClr val="bg1"/>
                </a:solidFill>
                <a:ea typeface="+mn-lt"/>
                <a:cs typeface="+mn-lt"/>
              </a:rPr>
              <a:t>Evaluating demographic features for advertisement recommendation</a:t>
            </a:r>
            <a:endParaRPr lang="en-US">
              <a:solidFill>
                <a:schemeClr val="bg1"/>
              </a:solidFill>
            </a:endParaRPr>
          </a:p>
          <a:p>
            <a:pPr algn="ctr"/>
            <a:endParaRPr lang="en-US" sz="3600" b="1" dirty="0">
              <a:solidFill>
                <a:schemeClr val="bg1"/>
              </a:solidFill>
              <a:latin typeface="Open Sans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en-US" sz="2400" b="1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en-US" b="1"/>
          </a:p>
        </p:txBody>
      </p:sp>
      <p:sp>
        <p:nvSpPr>
          <p:cNvPr id="7" name="Arrow: Pentagon 6">
            <a:extLst>
              <a:ext uri="{FF2B5EF4-FFF2-40B4-BE49-F238E27FC236}">
                <a16:creationId xmlns:a16="http://schemas.microsoft.com/office/drawing/2014/main" id="{79C5765C-97FD-4B28-B0B7-530620D31CBE}"/>
              </a:ext>
            </a:extLst>
          </p:cNvPr>
          <p:cNvSpPr/>
          <p:nvPr/>
        </p:nvSpPr>
        <p:spPr>
          <a:xfrm rot="5400000">
            <a:off x="87924" y="70337"/>
            <a:ext cx="2206869" cy="2066192"/>
          </a:xfrm>
          <a:prstGeom prst="homePlat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BB34508-7509-45CD-A234-3CF7C9D8E821}"/>
              </a:ext>
            </a:extLst>
          </p:cNvPr>
          <p:cNvSpPr txBox="1"/>
          <p:nvPr/>
        </p:nvSpPr>
        <p:spPr>
          <a:xfrm>
            <a:off x="158262" y="645045"/>
            <a:ext cx="22156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300" b="1">
                <a:solidFill>
                  <a:schemeClr val="bg1"/>
                </a:solidFill>
              </a:rPr>
              <a:t>INTRODUCTION</a:t>
            </a:r>
          </a:p>
        </p:txBody>
      </p:sp>
      <p:pic>
        <p:nvPicPr>
          <p:cNvPr id="5" name="Picture 8">
            <a:extLst>
              <a:ext uri="{FF2B5EF4-FFF2-40B4-BE49-F238E27FC236}">
                <a16:creationId xmlns:a16="http://schemas.microsoft.com/office/drawing/2014/main" id="{197A3FCE-D69C-4718-B331-01DA91CB3B7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746" t="6616" r="9492" b="30025"/>
          <a:stretch/>
        </p:blipFill>
        <p:spPr>
          <a:xfrm>
            <a:off x="78059" y="4741129"/>
            <a:ext cx="1971646" cy="1936416"/>
          </a:xfrm>
          <a:prstGeom prst="ellipse">
            <a:avLst/>
          </a:prstGeom>
          <a:ln w="63500" cap="rnd">
            <a:solidFill>
              <a:schemeClr val="accent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2579200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6559F64-2E0B-4657-8C35-051049AB8CB3}"/>
              </a:ext>
            </a:extLst>
          </p:cNvPr>
          <p:cNvSpPr/>
          <p:nvPr/>
        </p:nvSpPr>
        <p:spPr>
          <a:xfrm>
            <a:off x="0" y="-2"/>
            <a:ext cx="12192000" cy="6858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Arrow: Pentagon 2">
            <a:extLst>
              <a:ext uri="{FF2B5EF4-FFF2-40B4-BE49-F238E27FC236}">
                <a16:creationId xmlns:a16="http://schemas.microsoft.com/office/drawing/2014/main" id="{D8059B7E-E31D-4421-9AF4-31059967FCFB}"/>
              </a:ext>
            </a:extLst>
          </p:cNvPr>
          <p:cNvSpPr/>
          <p:nvPr/>
        </p:nvSpPr>
        <p:spPr>
          <a:xfrm rot="5400000">
            <a:off x="87924" y="70337"/>
            <a:ext cx="2206869" cy="2066192"/>
          </a:xfrm>
          <a:prstGeom prst="homePlat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F9B05E7-229F-46CF-A232-AF29226D688C}"/>
              </a:ext>
            </a:extLst>
          </p:cNvPr>
          <p:cNvSpPr txBox="1"/>
          <p:nvPr/>
        </p:nvSpPr>
        <p:spPr>
          <a:xfrm>
            <a:off x="342900" y="580213"/>
            <a:ext cx="16969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bg1"/>
                </a:solidFill>
              </a:rPr>
              <a:t>PROBLEM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9B40745-1D62-41F5-A7AF-3BFF9117E96A}"/>
              </a:ext>
            </a:extLst>
          </p:cNvPr>
          <p:cNvSpPr txBox="1"/>
          <p:nvPr/>
        </p:nvSpPr>
        <p:spPr>
          <a:xfrm>
            <a:off x="1958771" y="2577751"/>
            <a:ext cx="8986104" cy="156966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3200">
                <a:solidFill>
                  <a:schemeClr val="bg1"/>
                </a:solidFill>
                <a:ea typeface="+mn-lt"/>
                <a:cs typeface="+mn-lt"/>
              </a:rPr>
              <a:t>How affectively the age , gender can be used  in recommending tv advertisements?</a:t>
            </a:r>
            <a:endParaRPr lang="en-US">
              <a:solidFill>
                <a:schemeClr val="bg1"/>
              </a:solidFill>
              <a:ea typeface="+mn-lt"/>
              <a:cs typeface="+mn-lt"/>
            </a:endParaRPr>
          </a:p>
          <a:p>
            <a:endParaRPr lang="en-US" sz="3200" dirty="0">
              <a:solidFill>
                <a:schemeClr val="bg1"/>
              </a:solidFill>
              <a:cs typeface="Calibri"/>
            </a:endParaRPr>
          </a:p>
        </p:txBody>
      </p:sp>
      <p:sp>
        <p:nvSpPr>
          <p:cNvPr id="7" name="Flowchart: Off-page Connector 2">
            <a:extLst>
              <a:ext uri="{FF2B5EF4-FFF2-40B4-BE49-F238E27FC236}">
                <a16:creationId xmlns:a16="http://schemas.microsoft.com/office/drawing/2014/main" id="{884613D2-755E-4FC4-8C81-EF5E6CA63D78}"/>
              </a:ext>
            </a:extLst>
          </p:cNvPr>
          <p:cNvSpPr/>
          <p:nvPr/>
        </p:nvSpPr>
        <p:spPr>
          <a:xfrm rot="16200000">
            <a:off x="2883747" y="2732697"/>
            <a:ext cx="962164" cy="6734908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8000 h 10000"/>
              <a:gd name="connsiteX3" fmla="*/ 5000 w 10000"/>
              <a:gd name="connsiteY3" fmla="*/ 10000 h 10000"/>
              <a:gd name="connsiteX4" fmla="*/ 0 w 10000"/>
              <a:gd name="connsiteY4" fmla="*/ 8000 h 10000"/>
              <a:gd name="connsiteX5" fmla="*/ 0 w 10000"/>
              <a:gd name="connsiteY5" fmla="*/ 0 h 10000"/>
              <a:gd name="connsiteX0" fmla="*/ 110 w 10110"/>
              <a:gd name="connsiteY0" fmla="*/ 0 h 10000"/>
              <a:gd name="connsiteX1" fmla="*/ 10110 w 10110"/>
              <a:gd name="connsiteY1" fmla="*/ 0 h 10000"/>
              <a:gd name="connsiteX2" fmla="*/ 10110 w 10110"/>
              <a:gd name="connsiteY2" fmla="*/ 8000 h 10000"/>
              <a:gd name="connsiteX3" fmla="*/ 5110 w 10110"/>
              <a:gd name="connsiteY3" fmla="*/ 10000 h 10000"/>
              <a:gd name="connsiteX4" fmla="*/ 0 w 10110"/>
              <a:gd name="connsiteY4" fmla="*/ 8995 h 10000"/>
              <a:gd name="connsiteX5" fmla="*/ 110 w 10110"/>
              <a:gd name="connsiteY5" fmla="*/ 0 h 10000"/>
              <a:gd name="connsiteX0" fmla="*/ 110 w 10110"/>
              <a:gd name="connsiteY0" fmla="*/ 0 h 10000"/>
              <a:gd name="connsiteX1" fmla="*/ 10110 w 10110"/>
              <a:gd name="connsiteY1" fmla="*/ 0 h 10000"/>
              <a:gd name="connsiteX2" fmla="*/ 10110 w 10110"/>
              <a:gd name="connsiteY2" fmla="*/ 8995 h 10000"/>
              <a:gd name="connsiteX3" fmla="*/ 5110 w 10110"/>
              <a:gd name="connsiteY3" fmla="*/ 10000 h 10000"/>
              <a:gd name="connsiteX4" fmla="*/ 0 w 10110"/>
              <a:gd name="connsiteY4" fmla="*/ 8995 h 10000"/>
              <a:gd name="connsiteX5" fmla="*/ 110 w 10110"/>
              <a:gd name="connsiteY5" fmla="*/ 0 h 10000"/>
              <a:gd name="connsiteX0" fmla="*/ 110 w 10110"/>
              <a:gd name="connsiteY0" fmla="*/ 0 h 10332"/>
              <a:gd name="connsiteX1" fmla="*/ 10110 w 10110"/>
              <a:gd name="connsiteY1" fmla="*/ 0 h 10332"/>
              <a:gd name="connsiteX2" fmla="*/ 10110 w 10110"/>
              <a:gd name="connsiteY2" fmla="*/ 8995 h 10332"/>
              <a:gd name="connsiteX3" fmla="*/ 5110 w 10110"/>
              <a:gd name="connsiteY3" fmla="*/ 10332 h 10332"/>
              <a:gd name="connsiteX4" fmla="*/ 0 w 10110"/>
              <a:gd name="connsiteY4" fmla="*/ 8995 h 10332"/>
              <a:gd name="connsiteX5" fmla="*/ 110 w 10110"/>
              <a:gd name="connsiteY5" fmla="*/ 0 h 10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110" h="10332">
                <a:moveTo>
                  <a:pt x="110" y="0"/>
                </a:moveTo>
                <a:lnTo>
                  <a:pt x="10110" y="0"/>
                </a:lnTo>
                <a:lnTo>
                  <a:pt x="10110" y="8995"/>
                </a:lnTo>
                <a:lnTo>
                  <a:pt x="5110" y="10332"/>
                </a:lnTo>
                <a:lnTo>
                  <a:pt x="0" y="8995"/>
                </a:lnTo>
                <a:cubicBezTo>
                  <a:pt x="37" y="5997"/>
                  <a:pt x="73" y="2998"/>
                  <a:pt x="110" y="0"/>
                </a:cubicBezTo>
                <a:close/>
              </a:path>
            </a:pathLst>
          </a:cu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 Placeholder 10">
            <a:extLst>
              <a:ext uri="{FF2B5EF4-FFF2-40B4-BE49-F238E27FC236}">
                <a16:creationId xmlns:a16="http://schemas.microsoft.com/office/drawing/2014/main" id="{01D927D5-4DFB-4CCC-8946-48FAF79AECDA}"/>
              </a:ext>
            </a:extLst>
          </p:cNvPr>
          <p:cNvSpPr txBox="1">
            <a:spLocks/>
          </p:cNvSpPr>
          <p:nvPr/>
        </p:nvSpPr>
        <p:spPr>
          <a:xfrm>
            <a:off x="158262" y="5732038"/>
            <a:ext cx="6083393" cy="658385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2400" kern="1200">
                <a:solidFill>
                  <a:schemeClr val="tx1"/>
                </a:solidFill>
                <a:latin typeface="Raleway" panose="020B05030301010600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28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Kannangara K </a:t>
            </a:r>
            <a:r>
              <a:rPr lang="en-US" sz="2800" b="1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</a:t>
            </a:r>
            <a:r>
              <a:rPr lang="en-US" sz="28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 L – IT18507652</a:t>
            </a:r>
          </a:p>
        </p:txBody>
      </p:sp>
      <p:pic>
        <p:nvPicPr>
          <p:cNvPr id="8" name="Picture 9">
            <a:extLst>
              <a:ext uri="{FF2B5EF4-FFF2-40B4-BE49-F238E27FC236}">
                <a16:creationId xmlns:a16="http://schemas.microsoft.com/office/drawing/2014/main" id="{54FD4383-6D79-43A1-9E32-2F36524691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01275" y="4986337"/>
            <a:ext cx="1790701" cy="1790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7236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6559F64-2E0B-4657-8C35-051049AB8CB3}"/>
              </a:ext>
            </a:extLst>
          </p:cNvPr>
          <p:cNvSpPr/>
          <p:nvPr/>
        </p:nvSpPr>
        <p:spPr>
          <a:xfrm>
            <a:off x="0" y="-2"/>
            <a:ext cx="12192000" cy="6858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Arrow: Pentagon 2">
            <a:extLst>
              <a:ext uri="{FF2B5EF4-FFF2-40B4-BE49-F238E27FC236}">
                <a16:creationId xmlns:a16="http://schemas.microsoft.com/office/drawing/2014/main" id="{D8059B7E-E31D-4421-9AF4-31059967FCFB}"/>
              </a:ext>
            </a:extLst>
          </p:cNvPr>
          <p:cNvSpPr/>
          <p:nvPr/>
        </p:nvSpPr>
        <p:spPr>
          <a:xfrm rot="5400000">
            <a:off x="87924" y="70337"/>
            <a:ext cx="2206869" cy="2066192"/>
          </a:xfrm>
          <a:prstGeom prst="homePlat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F9B05E7-229F-46CF-A232-AF29226D688C}"/>
              </a:ext>
            </a:extLst>
          </p:cNvPr>
          <p:cNvSpPr txBox="1"/>
          <p:nvPr/>
        </p:nvSpPr>
        <p:spPr>
          <a:xfrm>
            <a:off x="246185" y="650552"/>
            <a:ext cx="20661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bg1"/>
                </a:solidFill>
              </a:rPr>
              <a:t>OBJECTIVES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3FF4E7-20C9-4819-82E6-226387CB65ED}"/>
              </a:ext>
            </a:extLst>
          </p:cNvPr>
          <p:cNvSpPr txBox="1"/>
          <p:nvPr/>
        </p:nvSpPr>
        <p:spPr>
          <a:xfrm>
            <a:off x="2042160" y="1824326"/>
            <a:ext cx="8917902" cy="29238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just"/>
            <a:r>
              <a:rPr lang="en-US" sz="3200">
                <a:solidFill>
                  <a:schemeClr val="bg1"/>
                </a:solidFill>
                <a:ea typeface="+mn-lt"/>
                <a:cs typeface="+mn-lt"/>
              </a:rPr>
              <a:t>In order to get the user preferences, the system should have the ability to collect the user demographic data such as age, gender.</a:t>
            </a:r>
            <a:endParaRPr lang="en-US">
              <a:solidFill>
                <a:schemeClr val="bg1"/>
              </a:solidFill>
              <a:ea typeface="+mn-lt"/>
              <a:cs typeface="+mn-lt"/>
            </a:endParaRPr>
          </a:p>
          <a:p>
            <a:endParaRPr lang="en-US" sz="3200" dirty="0">
              <a:solidFill>
                <a:schemeClr val="bg1"/>
              </a:solidFill>
              <a:ea typeface="+mn-lt"/>
              <a:cs typeface="+mn-lt"/>
            </a:endParaRPr>
          </a:p>
          <a:p>
            <a:r>
              <a:rPr lang="en-US" sz="2400">
                <a:solidFill>
                  <a:schemeClr val="bg1"/>
                </a:solidFill>
                <a:ea typeface="+mn-lt"/>
                <a:cs typeface="+mn-lt"/>
              </a:rPr>
              <a:t>•Evaluate the affectiveness of demographic factors</a:t>
            </a:r>
            <a:endParaRPr lang="en-US" sz="2400">
              <a:solidFill>
                <a:schemeClr val="bg1"/>
              </a:solidFill>
            </a:endParaRPr>
          </a:p>
          <a:p>
            <a:endParaRPr lang="en-US" sz="3200" dirty="0">
              <a:solidFill>
                <a:schemeClr val="bg1"/>
              </a:solidFill>
              <a:cs typeface="Calibri"/>
            </a:endParaRPr>
          </a:p>
        </p:txBody>
      </p:sp>
      <p:sp>
        <p:nvSpPr>
          <p:cNvPr id="6" name="Flowchart: Off-page Connector 2">
            <a:extLst>
              <a:ext uri="{FF2B5EF4-FFF2-40B4-BE49-F238E27FC236}">
                <a16:creationId xmlns:a16="http://schemas.microsoft.com/office/drawing/2014/main" id="{45C5001F-1E46-4767-BB46-C6C8E6B73B83}"/>
              </a:ext>
            </a:extLst>
          </p:cNvPr>
          <p:cNvSpPr/>
          <p:nvPr/>
        </p:nvSpPr>
        <p:spPr>
          <a:xfrm rot="16200000">
            <a:off x="2883747" y="2732697"/>
            <a:ext cx="962164" cy="6734908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8000 h 10000"/>
              <a:gd name="connsiteX3" fmla="*/ 5000 w 10000"/>
              <a:gd name="connsiteY3" fmla="*/ 10000 h 10000"/>
              <a:gd name="connsiteX4" fmla="*/ 0 w 10000"/>
              <a:gd name="connsiteY4" fmla="*/ 8000 h 10000"/>
              <a:gd name="connsiteX5" fmla="*/ 0 w 10000"/>
              <a:gd name="connsiteY5" fmla="*/ 0 h 10000"/>
              <a:gd name="connsiteX0" fmla="*/ 110 w 10110"/>
              <a:gd name="connsiteY0" fmla="*/ 0 h 10000"/>
              <a:gd name="connsiteX1" fmla="*/ 10110 w 10110"/>
              <a:gd name="connsiteY1" fmla="*/ 0 h 10000"/>
              <a:gd name="connsiteX2" fmla="*/ 10110 w 10110"/>
              <a:gd name="connsiteY2" fmla="*/ 8000 h 10000"/>
              <a:gd name="connsiteX3" fmla="*/ 5110 w 10110"/>
              <a:gd name="connsiteY3" fmla="*/ 10000 h 10000"/>
              <a:gd name="connsiteX4" fmla="*/ 0 w 10110"/>
              <a:gd name="connsiteY4" fmla="*/ 8995 h 10000"/>
              <a:gd name="connsiteX5" fmla="*/ 110 w 10110"/>
              <a:gd name="connsiteY5" fmla="*/ 0 h 10000"/>
              <a:gd name="connsiteX0" fmla="*/ 110 w 10110"/>
              <a:gd name="connsiteY0" fmla="*/ 0 h 10000"/>
              <a:gd name="connsiteX1" fmla="*/ 10110 w 10110"/>
              <a:gd name="connsiteY1" fmla="*/ 0 h 10000"/>
              <a:gd name="connsiteX2" fmla="*/ 10110 w 10110"/>
              <a:gd name="connsiteY2" fmla="*/ 8995 h 10000"/>
              <a:gd name="connsiteX3" fmla="*/ 5110 w 10110"/>
              <a:gd name="connsiteY3" fmla="*/ 10000 h 10000"/>
              <a:gd name="connsiteX4" fmla="*/ 0 w 10110"/>
              <a:gd name="connsiteY4" fmla="*/ 8995 h 10000"/>
              <a:gd name="connsiteX5" fmla="*/ 110 w 10110"/>
              <a:gd name="connsiteY5" fmla="*/ 0 h 10000"/>
              <a:gd name="connsiteX0" fmla="*/ 110 w 10110"/>
              <a:gd name="connsiteY0" fmla="*/ 0 h 10332"/>
              <a:gd name="connsiteX1" fmla="*/ 10110 w 10110"/>
              <a:gd name="connsiteY1" fmla="*/ 0 h 10332"/>
              <a:gd name="connsiteX2" fmla="*/ 10110 w 10110"/>
              <a:gd name="connsiteY2" fmla="*/ 8995 h 10332"/>
              <a:gd name="connsiteX3" fmla="*/ 5110 w 10110"/>
              <a:gd name="connsiteY3" fmla="*/ 10332 h 10332"/>
              <a:gd name="connsiteX4" fmla="*/ 0 w 10110"/>
              <a:gd name="connsiteY4" fmla="*/ 8995 h 10332"/>
              <a:gd name="connsiteX5" fmla="*/ 110 w 10110"/>
              <a:gd name="connsiteY5" fmla="*/ 0 h 10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110" h="10332">
                <a:moveTo>
                  <a:pt x="110" y="0"/>
                </a:moveTo>
                <a:lnTo>
                  <a:pt x="10110" y="0"/>
                </a:lnTo>
                <a:lnTo>
                  <a:pt x="10110" y="8995"/>
                </a:lnTo>
                <a:lnTo>
                  <a:pt x="5110" y="10332"/>
                </a:lnTo>
                <a:lnTo>
                  <a:pt x="0" y="8995"/>
                </a:lnTo>
                <a:cubicBezTo>
                  <a:pt x="37" y="5997"/>
                  <a:pt x="73" y="2998"/>
                  <a:pt x="110" y="0"/>
                </a:cubicBezTo>
                <a:close/>
              </a:path>
            </a:pathLst>
          </a:cu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 Placeholder 10">
            <a:extLst>
              <a:ext uri="{FF2B5EF4-FFF2-40B4-BE49-F238E27FC236}">
                <a16:creationId xmlns:a16="http://schemas.microsoft.com/office/drawing/2014/main" id="{07D0CEB4-AF42-4D06-852E-8416B09706AF}"/>
              </a:ext>
            </a:extLst>
          </p:cNvPr>
          <p:cNvSpPr txBox="1">
            <a:spLocks/>
          </p:cNvSpPr>
          <p:nvPr/>
        </p:nvSpPr>
        <p:spPr>
          <a:xfrm>
            <a:off x="158262" y="5732038"/>
            <a:ext cx="6083393" cy="658385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2400" kern="1200">
                <a:solidFill>
                  <a:schemeClr val="tx1"/>
                </a:solidFill>
                <a:latin typeface="Raleway" panose="020B05030301010600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28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Kannangara K </a:t>
            </a:r>
            <a:r>
              <a:rPr lang="en-US" sz="2800" b="1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</a:t>
            </a:r>
            <a:r>
              <a:rPr lang="en-US" sz="28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 L – IT18507652</a:t>
            </a:r>
          </a:p>
        </p:txBody>
      </p:sp>
      <p:pic>
        <p:nvPicPr>
          <p:cNvPr id="8" name="Picture 8" descr="Icon&#10;&#10;Description automatically generated">
            <a:extLst>
              <a:ext uri="{FF2B5EF4-FFF2-40B4-BE49-F238E27FC236}">
                <a16:creationId xmlns:a16="http://schemas.microsoft.com/office/drawing/2014/main" id="{92298E18-41E9-428E-A84E-C5A18091C2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64775" y="5073650"/>
            <a:ext cx="1647825" cy="1639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5624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30166-logistics-presentation-1">
  <a:themeElements>
    <a:clrScheme name="Slidehelper - 019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06AED5"/>
      </a:accent1>
      <a:accent2>
        <a:srgbClr val="086788"/>
      </a:accent2>
      <a:accent3>
        <a:srgbClr val="F0C808"/>
      </a:accent3>
      <a:accent4>
        <a:srgbClr val="FFF1D0"/>
      </a:accent4>
      <a:accent5>
        <a:srgbClr val="DD1C1A"/>
      </a:accent5>
      <a:accent6>
        <a:srgbClr val="BFBFBF"/>
      </a:accent6>
      <a:hlink>
        <a:srgbClr val="06AED5"/>
      </a:hlink>
      <a:folHlink>
        <a:srgbClr val="086788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FA97C606726EC479FC88EC913F2C582" ma:contentTypeVersion="12" ma:contentTypeDescription="Create a new document." ma:contentTypeScope="" ma:versionID="e14d4a099bca3832d7f4705fffc123f4">
  <xsd:schema xmlns:xsd="http://www.w3.org/2001/XMLSchema" xmlns:xs="http://www.w3.org/2001/XMLSchema" xmlns:p="http://schemas.microsoft.com/office/2006/metadata/properties" xmlns:ns2="ddae9ed0-935d-4509-b8b2-ac916c765c34" xmlns:ns3="db72c12f-87a4-44ab-bbc5-4cc8306b158a" targetNamespace="http://schemas.microsoft.com/office/2006/metadata/properties" ma:root="true" ma:fieldsID="87271c69c4ec105eaa8eb831bad07f96" ns2:_="" ns3:_="">
    <xsd:import namespace="ddae9ed0-935d-4509-b8b2-ac916c765c34"/>
    <xsd:import namespace="db72c12f-87a4-44ab-bbc5-4cc8306b158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dae9ed0-935d-4509-b8b2-ac916c765c3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72c12f-87a4-44ab-bbc5-4cc8306b158a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B0F9DD6-E1C6-4035-B768-EBED15630E8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dae9ed0-935d-4509-b8b2-ac916c765c34"/>
    <ds:schemaRef ds:uri="db72c12f-87a4-44ab-bbc5-4cc8306b15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9396F79-7DDD-495E-B640-670C9203F24A}">
  <ds:schemaRefs>
    <ds:schemaRef ds:uri="http://schemas.microsoft.com/office/2006/metadata/properties"/>
    <ds:schemaRef ds:uri="http://schemas.microsoft.com/office/infopath/2007/PartnerControls"/>
    <ds:schemaRef ds:uri="http://www.w3.org/2000/xmlns/"/>
  </ds:schemaRefs>
</ds:datastoreItem>
</file>

<file path=customXml/itemProps3.xml><?xml version="1.0" encoding="utf-8"?>
<ds:datastoreItem xmlns:ds="http://schemas.openxmlformats.org/officeDocument/2006/customXml" ds:itemID="{B9C1245C-AB87-44EB-9614-AE03A009C01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Widescreen</PresentationFormat>
  <Slides>43</Slides>
  <Notes>6</Notes>
  <HiddenSlides>1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44" baseType="lpstr">
      <vt:lpstr>30166-logistics-presentation-1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30166-logistics-presentation-1</dc:title>
  <dc:creator/>
  <cp:revision>70</cp:revision>
  <dcterms:created xsi:type="dcterms:W3CDTF">2020-10-10T09:58:13Z</dcterms:created>
  <dcterms:modified xsi:type="dcterms:W3CDTF">2021-10-14T04:59:09Z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0x0101009FA97C606726EC479FC88EC913F2C582</vt:lpwstr>
  </property>
</Properties>
</file>